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  <p:sldMasterId id="2147483760" r:id="rId2"/>
    <p:sldMasterId id="2147483700" r:id="rId3"/>
    <p:sldMasterId id="2147483770" r:id="rId4"/>
    <p:sldMasterId id="2147483730" r:id="rId5"/>
    <p:sldMasterId id="2147483800" r:id="rId6"/>
    <p:sldMasterId id="2147483710" r:id="rId7"/>
    <p:sldMasterId id="2147483780" r:id="rId8"/>
    <p:sldMasterId id="2147483740" r:id="rId9"/>
    <p:sldMasterId id="2147483810" r:id="rId10"/>
    <p:sldMasterId id="2147483720" r:id="rId11"/>
    <p:sldMasterId id="2147483790" r:id="rId12"/>
    <p:sldMasterId id="2147483750" r:id="rId13"/>
    <p:sldMasterId id="2147483820" r:id="rId14"/>
  </p:sldMasterIdLst>
  <p:sldIdLst>
    <p:sldId id="260" r:id="rId15"/>
    <p:sldId id="262" r:id="rId16"/>
    <p:sldId id="284" r:id="rId17"/>
    <p:sldId id="265" r:id="rId18"/>
    <p:sldId id="264" r:id="rId19"/>
    <p:sldId id="266" r:id="rId20"/>
    <p:sldId id="267" r:id="rId21"/>
    <p:sldId id="283" r:id="rId22"/>
    <p:sldId id="268" r:id="rId23"/>
    <p:sldId id="291" r:id="rId24"/>
    <p:sldId id="292" r:id="rId25"/>
    <p:sldId id="275" r:id="rId26"/>
    <p:sldId id="271" r:id="rId27"/>
    <p:sldId id="278" r:id="rId28"/>
    <p:sldId id="293" r:id="rId29"/>
    <p:sldId id="294" r:id="rId30"/>
    <p:sldId id="272" r:id="rId31"/>
    <p:sldId id="277" r:id="rId32"/>
    <p:sldId id="279" r:id="rId33"/>
    <p:sldId id="299" r:id="rId3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inführung" id="{5B5007E6-5878-1543-BE0A-3F429BB06D23}">
          <p14:sldIdLst>
            <p14:sldId id="260"/>
            <p14:sldId id="262"/>
          </p14:sldIdLst>
        </p14:section>
        <p14:section name="Definition" id="{12B1E411-7290-E54D-BDE5-15FC28BA4FF5}">
          <p14:sldIdLst>
            <p14:sldId id="284"/>
            <p14:sldId id="265"/>
            <p14:sldId id="264"/>
          </p14:sldIdLst>
        </p14:section>
        <p14:section name="Beispiel" id="{0235652D-4A6D-3E48-AA41-E3C0AAC393BB}">
          <p14:sldIdLst>
            <p14:sldId id="266"/>
          </p14:sldIdLst>
        </p14:section>
        <p14:section name="Beispiel - Schritt 1" id="{7A8CDB3A-462A-9441-88DD-B73C59FFB178}">
          <p14:sldIdLst>
            <p14:sldId id="267"/>
            <p14:sldId id="283"/>
          </p14:sldIdLst>
        </p14:section>
        <p14:section name="Beispiel - Schritt 2" id="{FB32EE33-341E-A04C-8237-CB56EB9C5883}">
          <p14:sldIdLst>
            <p14:sldId id="268"/>
          </p14:sldIdLst>
        </p14:section>
        <p14:section name="Beispiel - Schritt 3" id="{74445DEF-C6D6-AA43-A2B6-9327E235D336}">
          <p14:sldIdLst>
            <p14:sldId id="291"/>
          </p14:sldIdLst>
        </p14:section>
        <p14:section name="Beispiel - Schritt 4" id="{9675D13B-FF3C-D148-85F5-77C33BA23F60}">
          <p14:sldIdLst>
            <p14:sldId id="292"/>
            <p14:sldId id="275"/>
          </p14:sldIdLst>
        </p14:section>
        <p14:section name="Beispiel - Schritt 5" id="{67C06B5B-7686-8640-B552-71BFA8720915}">
          <p14:sldIdLst>
            <p14:sldId id="271"/>
            <p14:sldId id="278"/>
            <p14:sldId id="293"/>
          </p14:sldIdLst>
        </p14:section>
        <p14:section name="Beispiel - Schritt 6" id="{E304C267-6E81-844F-9B23-FEC912663C3D}">
          <p14:sldIdLst>
            <p14:sldId id="294"/>
            <p14:sldId id="272"/>
          </p14:sldIdLst>
        </p14:section>
        <p14:section name="Zusammenfassung" id="{E0483B9B-B2EA-DA49-ACC8-BE3123E351F4}">
          <p14:sldIdLst>
            <p14:sldId id="277"/>
            <p14:sldId id="279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C820"/>
    <a:srgbClr val="D7D7D7"/>
    <a:srgbClr val="85C869"/>
    <a:srgbClr val="00ACED"/>
    <a:srgbClr val="98C5E8"/>
    <a:srgbClr val="DA8AA7"/>
    <a:srgbClr val="B587D4"/>
    <a:srgbClr val="BE85D9"/>
    <a:srgbClr val="30B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98"/>
    <p:restoredTop sz="95775"/>
  </p:normalViewPr>
  <p:slideViewPr>
    <p:cSldViewPr snapToGrid="0" showGuides="1">
      <p:cViewPr varScale="1">
        <p:scale>
          <a:sx n="105" d="100"/>
          <a:sy n="105" d="100"/>
        </p:scale>
        <p:origin x="117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9957C-00C0-D718-33EB-FCF515447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6" y="1268413"/>
            <a:ext cx="10801350" cy="2387600"/>
          </a:xfrm>
        </p:spPr>
        <p:txBody>
          <a:bodyPr tIns="0" rIns="180000"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47BA9B-E230-F89F-7D1C-E431A91E5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63662"/>
            <a:ext cx="10801350" cy="1540187"/>
          </a:xfrm>
        </p:spPr>
        <p:txBody>
          <a:bodyPr rIns="18000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940E6C-DA5D-C49E-5A26-48670CE5D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2A7B39-F91C-6898-0A9B-4920DC8B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E8FF16-438D-49B3-ECB6-77530EC5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906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9957C-00C0-D718-33EB-FCF515447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6" y="1268413"/>
            <a:ext cx="10801350" cy="2387600"/>
          </a:xfrm>
        </p:spPr>
        <p:txBody>
          <a:bodyPr tIns="0" rIns="180000"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47BA9B-E230-F89F-7D1C-E431A91E5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63662"/>
            <a:ext cx="10801350" cy="1540187"/>
          </a:xfrm>
        </p:spPr>
        <p:txBody>
          <a:bodyPr rIns="18000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940E6C-DA5D-C49E-5A26-48670CE5D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2A7B39-F91C-6898-0A9B-4920DC8B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E8FF16-438D-49B3-ECB6-77530EC5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026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9957C-00C0-D718-33EB-FCF515447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6" y="1268413"/>
            <a:ext cx="10801350" cy="2387600"/>
          </a:xfrm>
        </p:spPr>
        <p:txBody>
          <a:bodyPr tIns="0" rIns="180000"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47BA9B-E230-F89F-7D1C-E431A91E5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63662"/>
            <a:ext cx="10801350" cy="1540187"/>
          </a:xfrm>
        </p:spPr>
        <p:txBody>
          <a:bodyPr rIns="18000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940E6C-DA5D-C49E-5A26-48670CE5D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2A7B39-F91C-6898-0A9B-4920DC8B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E8FF16-438D-49B3-ECB6-77530EC5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012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FFEAE-3FF1-0146-77C6-3B0A5BC1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39F3C6-62DD-E8A1-920E-9AADD8DC0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5DADD8-F4B4-9903-D7AE-C13AD1E87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9035CD-461A-B776-001E-68EC47AFE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613C0C-964E-BE0A-662B-9E93175A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2924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5AE45-ED9D-4C05-3B70-9BE678624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709738"/>
            <a:ext cx="10787445" cy="2852737"/>
          </a:xfrm>
        </p:spPr>
        <p:txBody>
          <a:bodyPr tIns="0" rIns="180000"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F889F9-9970-E051-7E83-9BE28CA51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589463"/>
            <a:ext cx="10787445" cy="1500187"/>
          </a:xfrm>
        </p:spPr>
        <p:txBody>
          <a:bodyPr tIns="180000" rIns="18000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6F0780-6538-FC68-7849-9FFF52E40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B320E5-A164-5A2A-3FF0-744275EB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1E5DA5-1EF1-A1CF-F671-A7718660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37956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F9E44-C8CE-256B-759F-5CB51860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2B632D-6731-ED95-167E-A792D5D98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3" y="2588653"/>
            <a:ext cx="5103813" cy="317714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158DC7-020C-0A2D-EE7A-18911B69B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9048" y="2588653"/>
            <a:ext cx="5110766" cy="317714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7235F7-A478-7C66-2CB2-52F4ABC1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57194A-F7B2-B0DF-F4BF-F20285FB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1B690B-01D0-8942-E1D7-156C857A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5281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90E85B-80F6-0DA9-52DB-14FFC4467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246067"/>
            <a:ext cx="51038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1A85F6-9F6D-38BD-C016-1C898FFEF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2246067"/>
            <a:ext cx="51038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E05A31C-D8F2-77ED-35EA-D43BB750A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6ABA66C-EC77-92F9-46E9-6A0A0827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DD79A49-73B0-79A7-29E9-5195C4FA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162AEC-279C-AB39-F40C-36DCE38C7DF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95324" y="3322749"/>
            <a:ext cx="5103813" cy="243035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25ECBFB-E3BE-5FAB-35CB-8CA09D3EC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3322749"/>
            <a:ext cx="5103813" cy="24303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0B18FE-4BC9-7986-57B6-A05D9204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150354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6D30B05-7E90-CEC2-AC89-2B771EE8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86B783-F4DA-7563-34DB-43BDD10A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7EE9F4-A42F-ED47-118A-2979E48F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94811D1-9327-3844-6C2E-948CF054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041718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57464B0-414C-3D3E-EBF0-F4200280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666598-B721-3BE1-1F0A-7D75B6B6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0C6755-774E-FC60-A14E-D78195A6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9767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02B4F-ECEE-37FE-A1F8-763BADD1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057238"/>
            <a:ext cx="3932237" cy="12429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EC5A4A-3FD8-E4C4-09BB-A1CE2DB91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699" y="1524000"/>
            <a:ext cx="6248401" cy="4356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C016E8-2597-5A72-9E96-AE4A80B2A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3557796"/>
            <a:ext cx="3932237" cy="2571542"/>
          </a:xfrm>
        </p:spPr>
        <p:txBody>
          <a:bodyPr bIns="36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DBA787-99BE-A28A-3488-37BA5EB00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58AE40-34DA-FEB8-DC79-BDFD0764F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8B0272-A8DB-5E97-E976-05E6C968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0154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59D163B-9D82-7B1C-FD14-F58B91BF87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699" y="1511300"/>
            <a:ext cx="6248401" cy="4368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3FFA0C-1AB1-943F-9BFA-0F81C975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0733B3-01B2-92C6-5380-D6ECCFD9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44B0BC-1699-C257-28F9-E8F6B079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AE896C-BE51-FF9C-4B30-1A5D8010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057238"/>
            <a:ext cx="3932237" cy="12429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C5AC8E9-17DF-5741-88B2-FD448ED8D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3557796"/>
            <a:ext cx="3932237" cy="2571542"/>
          </a:xfrm>
        </p:spPr>
        <p:txBody>
          <a:bodyPr bIns="36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205858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9957C-00C0-D718-33EB-FCF515447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6" y="1268413"/>
            <a:ext cx="10801350" cy="2387600"/>
          </a:xfrm>
        </p:spPr>
        <p:txBody>
          <a:bodyPr tIns="0" rIns="180000"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47BA9B-E230-F89F-7D1C-E431A91E5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63662"/>
            <a:ext cx="10801350" cy="1540187"/>
          </a:xfrm>
        </p:spPr>
        <p:txBody>
          <a:bodyPr rIns="18000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940E6C-DA5D-C49E-5A26-48670CE5D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2A7B39-F91C-6898-0A9B-4920DC8B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E8FF16-438D-49B3-ECB6-77530EC5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48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FFEAE-3FF1-0146-77C6-3B0A5BC1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39F3C6-62DD-E8A1-920E-9AADD8DC0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5DADD8-F4B4-9903-D7AE-C13AD1E87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9035CD-461A-B776-001E-68EC47AFE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613C0C-964E-BE0A-662B-9E93175A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5581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FFEAE-3FF1-0146-77C6-3B0A5BC1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39F3C6-62DD-E8A1-920E-9AADD8DC0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5DADD8-F4B4-9903-D7AE-C13AD1E87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9035CD-461A-B776-001E-68EC47AFE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613C0C-964E-BE0A-662B-9E93175A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91369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5AE45-ED9D-4C05-3B70-9BE678624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709738"/>
            <a:ext cx="10787445" cy="2852737"/>
          </a:xfrm>
        </p:spPr>
        <p:txBody>
          <a:bodyPr tIns="0" rIns="180000"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F889F9-9970-E051-7E83-9BE28CA51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589463"/>
            <a:ext cx="10787445" cy="1500187"/>
          </a:xfrm>
        </p:spPr>
        <p:txBody>
          <a:bodyPr tIns="180000" rIns="18000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6F0780-6538-FC68-7849-9FFF52E40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B320E5-A164-5A2A-3FF0-744275EB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1E5DA5-1EF1-A1CF-F671-A7718660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82834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F9E44-C8CE-256B-759F-5CB51860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2B632D-6731-ED95-167E-A792D5D98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3" y="2588653"/>
            <a:ext cx="5103813" cy="317714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158DC7-020C-0A2D-EE7A-18911B69B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9048" y="2588653"/>
            <a:ext cx="5110766" cy="317714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7235F7-A478-7C66-2CB2-52F4ABC1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57194A-F7B2-B0DF-F4BF-F20285FB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1B690B-01D0-8942-E1D7-156C857A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6836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90E85B-80F6-0DA9-52DB-14FFC4467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246067"/>
            <a:ext cx="51038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1A85F6-9F6D-38BD-C016-1C898FFEF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2246067"/>
            <a:ext cx="51038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E05A31C-D8F2-77ED-35EA-D43BB750A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6ABA66C-EC77-92F9-46E9-6A0A0827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DD79A49-73B0-79A7-29E9-5195C4FA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162AEC-279C-AB39-F40C-36DCE38C7DF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95324" y="3322749"/>
            <a:ext cx="5103813" cy="243035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25ECBFB-E3BE-5FAB-35CB-8CA09D3EC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3322749"/>
            <a:ext cx="5103813" cy="24303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0B18FE-4BC9-7986-57B6-A05D9204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191091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6D30B05-7E90-CEC2-AC89-2B771EE8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86B783-F4DA-7563-34DB-43BDD10A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7EE9F4-A42F-ED47-118A-2979E48F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94811D1-9327-3844-6C2E-948CF054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087208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57464B0-414C-3D3E-EBF0-F4200280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666598-B721-3BE1-1F0A-7D75B6B6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0C6755-774E-FC60-A14E-D78195A6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9293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02B4F-ECEE-37FE-A1F8-763BADD1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057238"/>
            <a:ext cx="3932237" cy="12429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EC5A4A-3FD8-E4C4-09BB-A1CE2DB91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699" y="1524000"/>
            <a:ext cx="6248401" cy="4356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C016E8-2597-5A72-9E96-AE4A80B2A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3557796"/>
            <a:ext cx="3932237" cy="2571542"/>
          </a:xfrm>
        </p:spPr>
        <p:txBody>
          <a:bodyPr bIns="36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DBA787-99BE-A28A-3488-37BA5EB00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58AE40-34DA-FEB8-DC79-BDFD0764F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8B0272-A8DB-5E97-E976-05E6C968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35127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59D163B-9D82-7B1C-FD14-F58B91BF87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699" y="1511300"/>
            <a:ext cx="6248401" cy="4368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3FFA0C-1AB1-943F-9BFA-0F81C975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0733B3-01B2-92C6-5380-D6ECCFD9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44B0BC-1699-C257-28F9-E8F6B079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AE896C-BE51-FF9C-4B30-1A5D8010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057238"/>
            <a:ext cx="3932237" cy="12429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C5AC8E9-17DF-5741-88B2-FD448ED8D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3557796"/>
            <a:ext cx="3932237" cy="2571542"/>
          </a:xfrm>
        </p:spPr>
        <p:txBody>
          <a:bodyPr bIns="36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65552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9957C-00C0-D718-33EB-FCF515447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6" y="1268413"/>
            <a:ext cx="10801350" cy="2387600"/>
          </a:xfrm>
        </p:spPr>
        <p:txBody>
          <a:bodyPr tIns="0" rIns="180000"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47BA9B-E230-F89F-7D1C-E431A91E5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63662"/>
            <a:ext cx="10801350" cy="1540187"/>
          </a:xfrm>
        </p:spPr>
        <p:txBody>
          <a:bodyPr rIns="18000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940E6C-DA5D-C49E-5A26-48670CE5D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2A7B39-F91C-6898-0A9B-4920DC8B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E8FF16-438D-49B3-ECB6-77530EC5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768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FFEAE-3FF1-0146-77C6-3B0A5BC1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39F3C6-62DD-E8A1-920E-9AADD8DC0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5DADD8-F4B4-9903-D7AE-C13AD1E87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9035CD-461A-B776-001E-68EC47AFE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613C0C-964E-BE0A-662B-9E93175A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233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5AE45-ED9D-4C05-3B70-9BE678624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709738"/>
            <a:ext cx="10787445" cy="2852737"/>
          </a:xfrm>
        </p:spPr>
        <p:txBody>
          <a:bodyPr tIns="0" rIns="180000"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F889F9-9970-E051-7E83-9BE28CA51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589463"/>
            <a:ext cx="10787445" cy="1500187"/>
          </a:xfrm>
        </p:spPr>
        <p:txBody>
          <a:bodyPr tIns="180000" rIns="18000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6F0780-6538-FC68-7849-9FFF52E40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B320E5-A164-5A2A-3FF0-744275EB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1E5DA5-1EF1-A1CF-F671-A7718660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5353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5AE45-ED9D-4C05-3B70-9BE678624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709738"/>
            <a:ext cx="10787445" cy="2852737"/>
          </a:xfrm>
        </p:spPr>
        <p:txBody>
          <a:bodyPr tIns="0" rIns="180000"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F889F9-9970-E051-7E83-9BE28CA51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589463"/>
            <a:ext cx="10787445" cy="1500187"/>
          </a:xfrm>
        </p:spPr>
        <p:txBody>
          <a:bodyPr tIns="180000" rIns="18000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6F0780-6538-FC68-7849-9FFF52E40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B320E5-A164-5A2A-3FF0-744275EB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1E5DA5-1EF1-A1CF-F671-A7718660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0934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F9E44-C8CE-256B-759F-5CB51860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2B632D-6731-ED95-167E-A792D5D98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3" y="2588653"/>
            <a:ext cx="5103813" cy="317714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158DC7-020C-0A2D-EE7A-18911B69B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9048" y="2588653"/>
            <a:ext cx="5110766" cy="317714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7235F7-A478-7C66-2CB2-52F4ABC1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57194A-F7B2-B0DF-F4BF-F20285FB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1B690B-01D0-8942-E1D7-156C857A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30783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90E85B-80F6-0DA9-52DB-14FFC4467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246067"/>
            <a:ext cx="51038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1A85F6-9F6D-38BD-C016-1C898FFEF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2246067"/>
            <a:ext cx="51038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E05A31C-D8F2-77ED-35EA-D43BB750A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6ABA66C-EC77-92F9-46E9-6A0A0827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DD79A49-73B0-79A7-29E9-5195C4FA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162AEC-279C-AB39-F40C-36DCE38C7DF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95324" y="3322749"/>
            <a:ext cx="5103813" cy="243035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25ECBFB-E3BE-5FAB-35CB-8CA09D3EC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3322749"/>
            <a:ext cx="5103813" cy="24303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0B18FE-4BC9-7986-57B6-A05D9204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708883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6D30B05-7E90-CEC2-AC89-2B771EE8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86B783-F4DA-7563-34DB-43BDD10A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7EE9F4-A42F-ED47-118A-2979E48F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94811D1-9327-3844-6C2E-948CF054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0540207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57464B0-414C-3D3E-EBF0-F4200280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666598-B721-3BE1-1F0A-7D75B6B6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0C6755-774E-FC60-A14E-D78195A6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8967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02B4F-ECEE-37FE-A1F8-763BADD1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057238"/>
            <a:ext cx="3932237" cy="12429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EC5A4A-3FD8-E4C4-09BB-A1CE2DB91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699" y="1524000"/>
            <a:ext cx="6248401" cy="4356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C016E8-2597-5A72-9E96-AE4A80B2A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3557796"/>
            <a:ext cx="3932237" cy="2571542"/>
          </a:xfrm>
        </p:spPr>
        <p:txBody>
          <a:bodyPr bIns="36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DBA787-99BE-A28A-3488-37BA5EB00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58AE40-34DA-FEB8-DC79-BDFD0764F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8B0272-A8DB-5E97-E976-05E6C968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1547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59D163B-9D82-7B1C-FD14-F58B91BF87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699" y="1511300"/>
            <a:ext cx="6248401" cy="4368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3FFA0C-1AB1-943F-9BFA-0F81C975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0733B3-01B2-92C6-5380-D6ECCFD9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44B0BC-1699-C257-28F9-E8F6B079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AE896C-BE51-FF9C-4B30-1A5D8010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057238"/>
            <a:ext cx="3932237" cy="12429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C5AC8E9-17DF-5741-88B2-FD448ED8D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3557796"/>
            <a:ext cx="3932237" cy="2571542"/>
          </a:xfrm>
        </p:spPr>
        <p:txBody>
          <a:bodyPr bIns="36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2346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F9E44-C8CE-256B-759F-5CB51860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2B632D-6731-ED95-167E-A792D5D98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3" y="2588653"/>
            <a:ext cx="5103813" cy="317714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158DC7-020C-0A2D-EE7A-18911B69B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9048" y="2588653"/>
            <a:ext cx="5110766" cy="317714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7235F7-A478-7C66-2CB2-52F4ABC1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57194A-F7B2-B0DF-F4BF-F20285FB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1B690B-01D0-8942-E1D7-156C857A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847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90E85B-80F6-0DA9-52DB-14FFC4467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246067"/>
            <a:ext cx="51038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1A85F6-9F6D-38BD-C016-1C898FFEF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2246067"/>
            <a:ext cx="51038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E05A31C-D8F2-77ED-35EA-D43BB750A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6ABA66C-EC77-92F9-46E9-6A0A0827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DD79A49-73B0-79A7-29E9-5195C4FA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162AEC-279C-AB39-F40C-36DCE38C7DF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95324" y="3322749"/>
            <a:ext cx="5103813" cy="243035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25ECBFB-E3BE-5FAB-35CB-8CA09D3EC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3322749"/>
            <a:ext cx="5103813" cy="24303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0B18FE-4BC9-7986-57B6-A05D9204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64545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6D30B05-7E90-CEC2-AC89-2B771EE8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86B783-F4DA-7563-34DB-43BDD10A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7EE9F4-A42F-ED47-118A-2979E48F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94811D1-9327-3844-6C2E-948CF054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12584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57464B0-414C-3D3E-EBF0-F4200280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666598-B721-3BE1-1F0A-7D75B6B6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0C6755-774E-FC60-A14E-D78195A6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773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02B4F-ECEE-37FE-A1F8-763BADD1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057238"/>
            <a:ext cx="3932237" cy="12429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EC5A4A-3FD8-E4C4-09BB-A1CE2DB91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699" y="1524000"/>
            <a:ext cx="6248401" cy="4356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C016E8-2597-5A72-9E96-AE4A80B2A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3557796"/>
            <a:ext cx="3932237" cy="2571542"/>
          </a:xfrm>
        </p:spPr>
        <p:txBody>
          <a:bodyPr bIns="36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DBA787-99BE-A28A-3488-37BA5EB00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58AE40-34DA-FEB8-DC79-BDFD0764F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8B0272-A8DB-5E97-E976-05E6C968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3999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59D163B-9D82-7B1C-FD14-F58B91BF87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699" y="1511300"/>
            <a:ext cx="6248401" cy="4368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3FFA0C-1AB1-943F-9BFA-0F81C975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0733B3-01B2-92C6-5380-D6ECCFD9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44B0BC-1699-C257-28F9-E8F6B079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AE896C-BE51-FF9C-4B30-1A5D8010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057238"/>
            <a:ext cx="3932237" cy="12429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C5AC8E9-17DF-5741-88B2-FD448ED8D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3557796"/>
            <a:ext cx="3932237" cy="2571542"/>
          </a:xfrm>
        </p:spPr>
        <p:txBody>
          <a:bodyPr bIns="36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55746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9957C-00C0-D718-33EB-FCF515447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6" y="1268413"/>
            <a:ext cx="10801350" cy="2387600"/>
          </a:xfrm>
        </p:spPr>
        <p:txBody>
          <a:bodyPr tIns="0" rIns="180000"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47BA9B-E230-F89F-7D1C-E431A91E5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63662"/>
            <a:ext cx="10801350" cy="1540187"/>
          </a:xfrm>
        </p:spPr>
        <p:txBody>
          <a:bodyPr rIns="18000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940E6C-DA5D-C49E-5A26-48670CE5D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2A7B39-F91C-6898-0A9B-4920DC8B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E8FF16-438D-49B3-ECB6-77530EC5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2209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FFEAE-3FF1-0146-77C6-3B0A5BC1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39F3C6-62DD-E8A1-920E-9AADD8DC0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5DADD8-F4B4-9903-D7AE-C13AD1E87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9035CD-461A-B776-001E-68EC47AFE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613C0C-964E-BE0A-662B-9E93175A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93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FFEAE-3FF1-0146-77C6-3B0A5BC1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39F3C6-62DD-E8A1-920E-9AADD8DC0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5DADD8-F4B4-9903-D7AE-C13AD1E87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9035CD-461A-B776-001E-68EC47AFE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613C0C-964E-BE0A-662B-9E93175A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7718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5AE45-ED9D-4C05-3B70-9BE678624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709738"/>
            <a:ext cx="10787445" cy="2852737"/>
          </a:xfrm>
        </p:spPr>
        <p:txBody>
          <a:bodyPr tIns="0" rIns="180000"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F889F9-9970-E051-7E83-9BE28CA51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589463"/>
            <a:ext cx="10787445" cy="1500187"/>
          </a:xfrm>
        </p:spPr>
        <p:txBody>
          <a:bodyPr tIns="180000" rIns="18000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6F0780-6538-FC68-7849-9FFF52E40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B320E5-A164-5A2A-3FF0-744275EB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1E5DA5-1EF1-A1CF-F671-A7718660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344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F9E44-C8CE-256B-759F-5CB51860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2B632D-6731-ED95-167E-A792D5D98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3" y="2588653"/>
            <a:ext cx="5103813" cy="317714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158DC7-020C-0A2D-EE7A-18911B69B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9048" y="2588653"/>
            <a:ext cx="5110766" cy="317714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7235F7-A478-7C66-2CB2-52F4ABC1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57194A-F7B2-B0DF-F4BF-F20285FB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1B690B-01D0-8942-E1D7-156C857A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792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90E85B-80F6-0DA9-52DB-14FFC4467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246067"/>
            <a:ext cx="51038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1A85F6-9F6D-38BD-C016-1C898FFEF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2246067"/>
            <a:ext cx="51038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E05A31C-D8F2-77ED-35EA-D43BB750A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6ABA66C-EC77-92F9-46E9-6A0A0827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DD79A49-73B0-79A7-29E9-5195C4FA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162AEC-279C-AB39-F40C-36DCE38C7DF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95324" y="3322749"/>
            <a:ext cx="5103813" cy="243035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25ECBFB-E3BE-5FAB-35CB-8CA09D3EC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3322749"/>
            <a:ext cx="5103813" cy="24303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0B18FE-4BC9-7986-57B6-A05D9204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38992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6D30B05-7E90-CEC2-AC89-2B771EE8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86B783-F4DA-7563-34DB-43BDD10A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7EE9F4-A42F-ED47-118A-2979E48F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94811D1-9327-3844-6C2E-948CF054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5414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57464B0-414C-3D3E-EBF0-F4200280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666598-B721-3BE1-1F0A-7D75B6B6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0C6755-774E-FC60-A14E-D78195A6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209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02B4F-ECEE-37FE-A1F8-763BADD1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057238"/>
            <a:ext cx="3932237" cy="12429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EC5A4A-3FD8-E4C4-09BB-A1CE2DB91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699" y="1524000"/>
            <a:ext cx="6248401" cy="4356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C016E8-2597-5A72-9E96-AE4A80B2A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3557796"/>
            <a:ext cx="3932237" cy="2571542"/>
          </a:xfrm>
        </p:spPr>
        <p:txBody>
          <a:bodyPr bIns="36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DBA787-99BE-A28A-3488-37BA5EB00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58AE40-34DA-FEB8-DC79-BDFD0764F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8B0272-A8DB-5E97-E976-05E6C968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82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59D163B-9D82-7B1C-FD14-F58B91BF87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699" y="1511300"/>
            <a:ext cx="6248401" cy="4368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3FFA0C-1AB1-943F-9BFA-0F81C975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0733B3-01B2-92C6-5380-D6ECCFD9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44B0BC-1699-C257-28F9-E8F6B079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AE896C-BE51-FF9C-4B30-1A5D8010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057238"/>
            <a:ext cx="3932237" cy="12429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C5AC8E9-17DF-5741-88B2-FD448ED8D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3557796"/>
            <a:ext cx="3932237" cy="2571542"/>
          </a:xfrm>
        </p:spPr>
        <p:txBody>
          <a:bodyPr bIns="36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2518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9957C-00C0-D718-33EB-FCF515447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6" y="1268413"/>
            <a:ext cx="10801350" cy="2387600"/>
          </a:xfrm>
        </p:spPr>
        <p:txBody>
          <a:bodyPr tIns="0" rIns="180000"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47BA9B-E230-F89F-7D1C-E431A91E5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63662"/>
            <a:ext cx="10801350" cy="1540187"/>
          </a:xfrm>
        </p:spPr>
        <p:txBody>
          <a:bodyPr rIns="18000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940E6C-DA5D-C49E-5A26-48670CE5D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2A7B39-F91C-6898-0A9B-4920DC8B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E8FF16-438D-49B3-ECB6-77530EC5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9824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FFEAE-3FF1-0146-77C6-3B0A5BC1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39F3C6-62DD-E8A1-920E-9AADD8DC0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5DADD8-F4B4-9903-D7AE-C13AD1E87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9035CD-461A-B776-001E-68EC47AFE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613C0C-964E-BE0A-662B-9E93175A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632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5AE45-ED9D-4C05-3B70-9BE678624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709738"/>
            <a:ext cx="10787445" cy="2852737"/>
          </a:xfrm>
        </p:spPr>
        <p:txBody>
          <a:bodyPr tIns="0" rIns="180000"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F889F9-9970-E051-7E83-9BE28CA51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589463"/>
            <a:ext cx="10787445" cy="1500187"/>
          </a:xfrm>
        </p:spPr>
        <p:txBody>
          <a:bodyPr tIns="180000" rIns="18000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6F0780-6538-FC68-7849-9FFF52E40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B320E5-A164-5A2A-3FF0-744275EB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1E5DA5-1EF1-A1CF-F671-A7718660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825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5AE45-ED9D-4C05-3B70-9BE678624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709738"/>
            <a:ext cx="10787445" cy="2852737"/>
          </a:xfrm>
        </p:spPr>
        <p:txBody>
          <a:bodyPr tIns="0" rIns="180000"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F889F9-9970-E051-7E83-9BE28CA51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589463"/>
            <a:ext cx="10787445" cy="1500187"/>
          </a:xfrm>
        </p:spPr>
        <p:txBody>
          <a:bodyPr tIns="180000" rIns="18000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6F0780-6538-FC68-7849-9FFF52E40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B320E5-A164-5A2A-3FF0-744275EB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1E5DA5-1EF1-A1CF-F671-A7718660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8781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F9E44-C8CE-256B-759F-5CB51860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2B632D-6731-ED95-167E-A792D5D98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3" y="2588653"/>
            <a:ext cx="5103813" cy="317714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158DC7-020C-0A2D-EE7A-18911B69B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9048" y="2588653"/>
            <a:ext cx="5110766" cy="317714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7235F7-A478-7C66-2CB2-52F4ABC1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57194A-F7B2-B0DF-F4BF-F20285FB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1B690B-01D0-8942-E1D7-156C857A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518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90E85B-80F6-0DA9-52DB-14FFC4467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246067"/>
            <a:ext cx="51038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1A85F6-9F6D-38BD-C016-1C898FFEF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2246067"/>
            <a:ext cx="51038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E05A31C-D8F2-77ED-35EA-D43BB750A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6ABA66C-EC77-92F9-46E9-6A0A0827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DD79A49-73B0-79A7-29E9-5195C4FA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162AEC-279C-AB39-F40C-36DCE38C7DF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95324" y="3322749"/>
            <a:ext cx="5103813" cy="243035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25ECBFB-E3BE-5FAB-35CB-8CA09D3EC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3322749"/>
            <a:ext cx="5103813" cy="24303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0B18FE-4BC9-7986-57B6-A05D9204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98593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6D30B05-7E90-CEC2-AC89-2B771EE8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86B783-F4DA-7563-34DB-43BDD10A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7EE9F4-A42F-ED47-118A-2979E48F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94811D1-9327-3844-6C2E-948CF054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96043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57464B0-414C-3D3E-EBF0-F4200280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666598-B721-3BE1-1F0A-7D75B6B6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0C6755-774E-FC60-A14E-D78195A6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914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02B4F-ECEE-37FE-A1F8-763BADD1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057238"/>
            <a:ext cx="3932237" cy="12429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EC5A4A-3FD8-E4C4-09BB-A1CE2DB91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699" y="1524000"/>
            <a:ext cx="6248401" cy="4356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C016E8-2597-5A72-9E96-AE4A80B2A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3557796"/>
            <a:ext cx="3932237" cy="2571542"/>
          </a:xfrm>
        </p:spPr>
        <p:txBody>
          <a:bodyPr bIns="36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DBA787-99BE-A28A-3488-37BA5EB00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58AE40-34DA-FEB8-DC79-BDFD0764F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8B0272-A8DB-5E97-E976-05E6C968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8162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59D163B-9D82-7B1C-FD14-F58B91BF87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699" y="1511300"/>
            <a:ext cx="6248401" cy="4368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3FFA0C-1AB1-943F-9BFA-0F81C975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0733B3-01B2-92C6-5380-D6ECCFD9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44B0BC-1699-C257-28F9-E8F6B079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AE896C-BE51-FF9C-4B30-1A5D8010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057238"/>
            <a:ext cx="3932237" cy="12429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C5AC8E9-17DF-5741-88B2-FD448ED8D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3557796"/>
            <a:ext cx="3932237" cy="2571542"/>
          </a:xfrm>
        </p:spPr>
        <p:txBody>
          <a:bodyPr bIns="36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80761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9957C-00C0-D718-33EB-FCF515447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6" y="1268413"/>
            <a:ext cx="10801350" cy="2387600"/>
          </a:xfrm>
        </p:spPr>
        <p:txBody>
          <a:bodyPr tIns="0" rIns="180000"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47BA9B-E230-F89F-7D1C-E431A91E5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63662"/>
            <a:ext cx="10801350" cy="1540187"/>
          </a:xfrm>
        </p:spPr>
        <p:txBody>
          <a:bodyPr rIns="18000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940E6C-DA5D-C49E-5A26-48670CE5D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2A7B39-F91C-6898-0A9B-4920DC8B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E8FF16-438D-49B3-ECB6-77530EC5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241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FFEAE-3FF1-0146-77C6-3B0A5BC1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39F3C6-62DD-E8A1-920E-9AADD8DC0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5DADD8-F4B4-9903-D7AE-C13AD1E87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9035CD-461A-B776-001E-68EC47AFE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613C0C-964E-BE0A-662B-9E93175A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064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5AE45-ED9D-4C05-3B70-9BE678624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709738"/>
            <a:ext cx="10787445" cy="2852737"/>
          </a:xfrm>
        </p:spPr>
        <p:txBody>
          <a:bodyPr tIns="0" rIns="180000"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F889F9-9970-E051-7E83-9BE28CA51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589463"/>
            <a:ext cx="10787445" cy="1500187"/>
          </a:xfrm>
        </p:spPr>
        <p:txBody>
          <a:bodyPr tIns="180000" rIns="18000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6F0780-6538-FC68-7849-9FFF52E40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B320E5-A164-5A2A-3FF0-744275EB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1E5DA5-1EF1-A1CF-F671-A7718660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70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F9E44-C8CE-256B-759F-5CB51860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2B632D-6731-ED95-167E-A792D5D98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3" y="2588653"/>
            <a:ext cx="5103813" cy="317714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158DC7-020C-0A2D-EE7A-18911B69B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9048" y="2588653"/>
            <a:ext cx="5110766" cy="317714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7235F7-A478-7C66-2CB2-52F4ABC1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57194A-F7B2-B0DF-F4BF-F20285FB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1B690B-01D0-8942-E1D7-156C857A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3873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F9E44-C8CE-256B-759F-5CB51860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2B632D-6731-ED95-167E-A792D5D98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3" y="2588653"/>
            <a:ext cx="5103813" cy="317714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158DC7-020C-0A2D-EE7A-18911B69B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9048" y="2588653"/>
            <a:ext cx="5110766" cy="317714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7235F7-A478-7C66-2CB2-52F4ABC1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57194A-F7B2-B0DF-F4BF-F20285FB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1B690B-01D0-8942-E1D7-156C857A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4761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90E85B-80F6-0DA9-52DB-14FFC4467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246067"/>
            <a:ext cx="51038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1A85F6-9F6D-38BD-C016-1C898FFEF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2246067"/>
            <a:ext cx="51038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E05A31C-D8F2-77ED-35EA-D43BB750A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6ABA66C-EC77-92F9-46E9-6A0A0827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DD79A49-73B0-79A7-29E9-5195C4FA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162AEC-279C-AB39-F40C-36DCE38C7DF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95324" y="3322749"/>
            <a:ext cx="5103813" cy="243035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25ECBFB-E3BE-5FAB-35CB-8CA09D3EC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3322749"/>
            <a:ext cx="5103813" cy="24303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0B18FE-4BC9-7986-57B6-A05D9204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858431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6D30B05-7E90-CEC2-AC89-2B771EE8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86B783-F4DA-7563-34DB-43BDD10A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7EE9F4-A42F-ED47-118A-2979E48F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94811D1-9327-3844-6C2E-948CF054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10751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57464B0-414C-3D3E-EBF0-F4200280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666598-B721-3BE1-1F0A-7D75B6B6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0C6755-774E-FC60-A14E-D78195A6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2301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02B4F-ECEE-37FE-A1F8-763BADD1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057238"/>
            <a:ext cx="3932237" cy="12429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EC5A4A-3FD8-E4C4-09BB-A1CE2DB91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699" y="1524000"/>
            <a:ext cx="6248401" cy="4356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C016E8-2597-5A72-9E96-AE4A80B2A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3557796"/>
            <a:ext cx="3932237" cy="2571542"/>
          </a:xfrm>
        </p:spPr>
        <p:txBody>
          <a:bodyPr bIns="36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DBA787-99BE-A28A-3488-37BA5EB00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58AE40-34DA-FEB8-DC79-BDFD0764F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8B0272-A8DB-5E97-E976-05E6C968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3402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59D163B-9D82-7B1C-FD14-F58B91BF87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699" y="1511300"/>
            <a:ext cx="6248401" cy="4368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3FFA0C-1AB1-943F-9BFA-0F81C975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0733B3-01B2-92C6-5380-D6ECCFD9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44B0BC-1699-C257-28F9-E8F6B079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AE896C-BE51-FF9C-4B30-1A5D8010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057238"/>
            <a:ext cx="3932237" cy="12429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C5AC8E9-17DF-5741-88B2-FD448ED8D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3557796"/>
            <a:ext cx="3932237" cy="2571542"/>
          </a:xfrm>
        </p:spPr>
        <p:txBody>
          <a:bodyPr bIns="36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23026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9957C-00C0-D718-33EB-FCF515447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6" y="1268413"/>
            <a:ext cx="10801350" cy="2387600"/>
          </a:xfrm>
        </p:spPr>
        <p:txBody>
          <a:bodyPr tIns="0" rIns="180000"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47BA9B-E230-F89F-7D1C-E431A91E5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63662"/>
            <a:ext cx="10801350" cy="1540187"/>
          </a:xfrm>
        </p:spPr>
        <p:txBody>
          <a:bodyPr rIns="18000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940E6C-DA5D-C49E-5A26-48670CE5D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2A7B39-F91C-6898-0A9B-4920DC8B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E8FF16-438D-49B3-ECB6-77530EC5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5722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FFEAE-3FF1-0146-77C6-3B0A5BC1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39F3C6-62DD-E8A1-920E-9AADD8DC0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5DADD8-F4B4-9903-D7AE-C13AD1E87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9035CD-461A-B776-001E-68EC47AFE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613C0C-964E-BE0A-662B-9E93175A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2238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5AE45-ED9D-4C05-3B70-9BE678624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709738"/>
            <a:ext cx="10787445" cy="2852737"/>
          </a:xfrm>
        </p:spPr>
        <p:txBody>
          <a:bodyPr tIns="0" rIns="180000"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F889F9-9970-E051-7E83-9BE28CA51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589463"/>
            <a:ext cx="10787445" cy="1500187"/>
          </a:xfrm>
        </p:spPr>
        <p:txBody>
          <a:bodyPr tIns="180000" rIns="18000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6F0780-6538-FC68-7849-9FFF52E40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B320E5-A164-5A2A-3FF0-744275EB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1E5DA5-1EF1-A1CF-F671-A7718660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577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F9E44-C8CE-256B-759F-5CB51860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2B632D-6731-ED95-167E-A792D5D98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3" y="2588653"/>
            <a:ext cx="5103813" cy="317714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158DC7-020C-0A2D-EE7A-18911B69B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9048" y="2588653"/>
            <a:ext cx="5110766" cy="317714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7235F7-A478-7C66-2CB2-52F4ABC1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57194A-F7B2-B0DF-F4BF-F20285FB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1B690B-01D0-8942-E1D7-156C857A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17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90E85B-80F6-0DA9-52DB-14FFC4467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246067"/>
            <a:ext cx="51038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1A85F6-9F6D-38BD-C016-1C898FFEF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2246067"/>
            <a:ext cx="51038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E05A31C-D8F2-77ED-35EA-D43BB750A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6ABA66C-EC77-92F9-46E9-6A0A0827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DD79A49-73B0-79A7-29E9-5195C4FA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162AEC-279C-AB39-F40C-36DCE38C7DF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95324" y="3322749"/>
            <a:ext cx="5103813" cy="243035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25ECBFB-E3BE-5FAB-35CB-8CA09D3EC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3322749"/>
            <a:ext cx="5103813" cy="24303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0B18FE-4BC9-7986-57B6-A05D9204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8366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90E85B-80F6-0DA9-52DB-14FFC4467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246067"/>
            <a:ext cx="51038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1A85F6-9F6D-38BD-C016-1C898FFEF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2246067"/>
            <a:ext cx="51038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E05A31C-D8F2-77ED-35EA-D43BB750A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6ABA66C-EC77-92F9-46E9-6A0A0827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DD79A49-73B0-79A7-29E9-5195C4FA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162AEC-279C-AB39-F40C-36DCE38C7DF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95324" y="3322749"/>
            <a:ext cx="5103813" cy="243035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25ECBFB-E3BE-5FAB-35CB-8CA09D3EC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3322749"/>
            <a:ext cx="5103813" cy="24303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0B18FE-4BC9-7986-57B6-A05D9204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851614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6D30B05-7E90-CEC2-AC89-2B771EE8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86B783-F4DA-7563-34DB-43BDD10A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7EE9F4-A42F-ED47-118A-2979E48F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94811D1-9327-3844-6C2E-948CF054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688450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57464B0-414C-3D3E-EBF0-F4200280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666598-B721-3BE1-1F0A-7D75B6B6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0C6755-774E-FC60-A14E-D78195A6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0114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02B4F-ECEE-37FE-A1F8-763BADD1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057238"/>
            <a:ext cx="3932237" cy="12429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EC5A4A-3FD8-E4C4-09BB-A1CE2DB91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699" y="1524000"/>
            <a:ext cx="6248401" cy="4356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C016E8-2597-5A72-9E96-AE4A80B2A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3557796"/>
            <a:ext cx="3932237" cy="2571542"/>
          </a:xfrm>
        </p:spPr>
        <p:txBody>
          <a:bodyPr bIns="36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DBA787-99BE-A28A-3488-37BA5EB00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58AE40-34DA-FEB8-DC79-BDFD0764F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8B0272-A8DB-5E97-E976-05E6C968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7882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59D163B-9D82-7B1C-FD14-F58B91BF87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699" y="1511300"/>
            <a:ext cx="6248401" cy="4368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3FFA0C-1AB1-943F-9BFA-0F81C975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0733B3-01B2-92C6-5380-D6ECCFD9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44B0BC-1699-C257-28F9-E8F6B079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AE896C-BE51-FF9C-4B30-1A5D8010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057238"/>
            <a:ext cx="3932237" cy="12429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C5AC8E9-17DF-5741-88B2-FD448ED8D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3557796"/>
            <a:ext cx="3932237" cy="2571542"/>
          </a:xfrm>
        </p:spPr>
        <p:txBody>
          <a:bodyPr bIns="36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473897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9957C-00C0-D718-33EB-FCF515447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6" y="1268413"/>
            <a:ext cx="10801350" cy="2387600"/>
          </a:xfrm>
        </p:spPr>
        <p:txBody>
          <a:bodyPr tIns="0" rIns="180000"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47BA9B-E230-F89F-7D1C-E431A91E5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63662"/>
            <a:ext cx="10801350" cy="1540187"/>
          </a:xfrm>
        </p:spPr>
        <p:txBody>
          <a:bodyPr rIns="18000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940E6C-DA5D-C49E-5A26-48670CE5D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2A7B39-F91C-6898-0A9B-4920DC8B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E8FF16-438D-49B3-ECB6-77530EC5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890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FFEAE-3FF1-0146-77C6-3B0A5BC1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39F3C6-62DD-E8A1-920E-9AADD8DC0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5DADD8-F4B4-9903-D7AE-C13AD1E87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9035CD-461A-B776-001E-68EC47AFE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613C0C-964E-BE0A-662B-9E93175A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643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5AE45-ED9D-4C05-3B70-9BE678624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709738"/>
            <a:ext cx="10787445" cy="2852737"/>
          </a:xfrm>
        </p:spPr>
        <p:txBody>
          <a:bodyPr tIns="0" rIns="180000"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F889F9-9970-E051-7E83-9BE28CA51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589463"/>
            <a:ext cx="10787445" cy="1500187"/>
          </a:xfrm>
        </p:spPr>
        <p:txBody>
          <a:bodyPr tIns="180000" rIns="18000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6F0780-6538-FC68-7849-9FFF52E40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B320E5-A164-5A2A-3FF0-744275EB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1E5DA5-1EF1-A1CF-F671-A7718660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3916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F9E44-C8CE-256B-759F-5CB51860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2B632D-6731-ED95-167E-A792D5D98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3" y="2588653"/>
            <a:ext cx="5103813" cy="317714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158DC7-020C-0A2D-EE7A-18911B69B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9048" y="2588653"/>
            <a:ext cx="5110766" cy="317714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7235F7-A478-7C66-2CB2-52F4ABC1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57194A-F7B2-B0DF-F4BF-F20285FB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1B690B-01D0-8942-E1D7-156C857A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7415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90E85B-80F6-0DA9-52DB-14FFC4467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246067"/>
            <a:ext cx="51038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1A85F6-9F6D-38BD-C016-1C898FFEF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2246067"/>
            <a:ext cx="51038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E05A31C-D8F2-77ED-35EA-D43BB750A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6ABA66C-EC77-92F9-46E9-6A0A0827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DD79A49-73B0-79A7-29E9-5195C4FA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162AEC-279C-AB39-F40C-36DCE38C7DF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95324" y="3322749"/>
            <a:ext cx="5103813" cy="243035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25ECBFB-E3BE-5FAB-35CB-8CA09D3EC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3322749"/>
            <a:ext cx="5103813" cy="24303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0B18FE-4BC9-7986-57B6-A05D9204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906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6D30B05-7E90-CEC2-AC89-2B771EE8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86B783-F4DA-7563-34DB-43BDD10A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7EE9F4-A42F-ED47-118A-2979E48F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94811D1-9327-3844-6C2E-948CF054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478431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6D30B05-7E90-CEC2-AC89-2B771EE8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86B783-F4DA-7563-34DB-43BDD10A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7EE9F4-A42F-ED47-118A-2979E48F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94811D1-9327-3844-6C2E-948CF054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735841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57464B0-414C-3D3E-EBF0-F4200280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666598-B721-3BE1-1F0A-7D75B6B6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0C6755-774E-FC60-A14E-D78195A6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5198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02B4F-ECEE-37FE-A1F8-763BADD1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057238"/>
            <a:ext cx="3932237" cy="12429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EC5A4A-3FD8-E4C4-09BB-A1CE2DB91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699" y="1524000"/>
            <a:ext cx="6248401" cy="4356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C016E8-2597-5A72-9E96-AE4A80B2A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3557796"/>
            <a:ext cx="3932237" cy="2571542"/>
          </a:xfrm>
        </p:spPr>
        <p:txBody>
          <a:bodyPr bIns="36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DBA787-99BE-A28A-3488-37BA5EB00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58AE40-34DA-FEB8-DC79-BDFD0764F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8B0272-A8DB-5E97-E976-05E6C968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8281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59D163B-9D82-7B1C-FD14-F58B91BF87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699" y="1511300"/>
            <a:ext cx="6248401" cy="4368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3FFA0C-1AB1-943F-9BFA-0F81C975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0733B3-01B2-92C6-5380-D6ECCFD9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44B0BC-1699-C257-28F9-E8F6B079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AE896C-BE51-FF9C-4B30-1A5D8010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057238"/>
            <a:ext cx="3932237" cy="12429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C5AC8E9-17DF-5741-88B2-FD448ED8D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3557796"/>
            <a:ext cx="3932237" cy="2571542"/>
          </a:xfrm>
        </p:spPr>
        <p:txBody>
          <a:bodyPr bIns="36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975710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9957C-00C0-D718-33EB-FCF515447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6" y="1268413"/>
            <a:ext cx="10801350" cy="2387600"/>
          </a:xfrm>
        </p:spPr>
        <p:txBody>
          <a:bodyPr tIns="0" rIns="180000"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47BA9B-E230-F89F-7D1C-E431A91E5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63662"/>
            <a:ext cx="10801350" cy="1540187"/>
          </a:xfrm>
        </p:spPr>
        <p:txBody>
          <a:bodyPr rIns="18000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940E6C-DA5D-C49E-5A26-48670CE5D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2A7B39-F91C-6898-0A9B-4920DC8B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E8FF16-438D-49B3-ECB6-77530EC5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327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FFEAE-3FF1-0146-77C6-3B0A5BC1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39F3C6-62DD-E8A1-920E-9AADD8DC0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5DADD8-F4B4-9903-D7AE-C13AD1E87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9035CD-461A-B776-001E-68EC47AFE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613C0C-964E-BE0A-662B-9E93175A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8988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5AE45-ED9D-4C05-3B70-9BE678624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709738"/>
            <a:ext cx="10787445" cy="2852737"/>
          </a:xfrm>
        </p:spPr>
        <p:txBody>
          <a:bodyPr tIns="0" rIns="180000"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F889F9-9970-E051-7E83-9BE28CA51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589463"/>
            <a:ext cx="10787445" cy="1500187"/>
          </a:xfrm>
        </p:spPr>
        <p:txBody>
          <a:bodyPr tIns="180000" rIns="18000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6F0780-6538-FC68-7849-9FFF52E40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B320E5-A164-5A2A-3FF0-744275EB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1E5DA5-1EF1-A1CF-F671-A7718660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64339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F9E44-C8CE-256B-759F-5CB51860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2B632D-6731-ED95-167E-A792D5D98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3" y="2588653"/>
            <a:ext cx="5103813" cy="317714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158DC7-020C-0A2D-EE7A-18911B69B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9048" y="2588653"/>
            <a:ext cx="5110766" cy="317714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7235F7-A478-7C66-2CB2-52F4ABC1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57194A-F7B2-B0DF-F4BF-F20285FB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1B690B-01D0-8942-E1D7-156C857A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1116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90E85B-80F6-0DA9-52DB-14FFC4467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246067"/>
            <a:ext cx="51038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1A85F6-9F6D-38BD-C016-1C898FFEF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2246067"/>
            <a:ext cx="51038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E05A31C-D8F2-77ED-35EA-D43BB750A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6ABA66C-EC77-92F9-46E9-6A0A0827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DD79A49-73B0-79A7-29E9-5195C4FA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162AEC-279C-AB39-F40C-36DCE38C7DF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95324" y="3322749"/>
            <a:ext cx="5103813" cy="243035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25ECBFB-E3BE-5FAB-35CB-8CA09D3EC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3322749"/>
            <a:ext cx="5103813" cy="24303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0B18FE-4BC9-7986-57B6-A05D9204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809570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6D30B05-7E90-CEC2-AC89-2B771EE8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86B783-F4DA-7563-34DB-43BDD10A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7EE9F4-A42F-ED47-118A-2979E48F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94811D1-9327-3844-6C2E-948CF054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7473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57464B0-414C-3D3E-EBF0-F4200280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666598-B721-3BE1-1F0A-7D75B6B6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0C6755-774E-FC60-A14E-D78195A6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65206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57464B0-414C-3D3E-EBF0-F4200280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666598-B721-3BE1-1F0A-7D75B6B6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0C6755-774E-FC60-A14E-D78195A6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5585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02B4F-ECEE-37FE-A1F8-763BADD1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057238"/>
            <a:ext cx="3932237" cy="12429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EC5A4A-3FD8-E4C4-09BB-A1CE2DB91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699" y="1524000"/>
            <a:ext cx="6248401" cy="4356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C016E8-2597-5A72-9E96-AE4A80B2A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3557796"/>
            <a:ext cx="3932237" cy="2571542"/>
          </a:xfrm>
        </p:spPr>
        <p:txBody>
          <a:bodyPr bIns="36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DBA787-99BE-A28A-3488-37BA5EB00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58AE40-34DA-FEB8-DC79-BDFD0764F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8B0272-A8DB-5E97-E976-05E6C968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772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59D163B-9D82-7B1C-FD14-F58B91BF87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699" y="1511300"/>
            <a:ext cx="6248401" cy="4368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3FFA0C-1AB1-943F-9BFA-0F81C975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0733B3-01B2-92C6-5380-D6ECCFD9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44B0BC-1699-C257-28F9-E8F6B079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AE896C-BE51-FF9C-4B30-1A5D8010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057238"/>
            <a:ext cx="3932237" cy="12429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C5AC8E9-17DF-5741-88B2-FD448ED8D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3557796"/>
            <a:ext cx="3932237" cy="2571542"/>
          </a:xfrm>
        </p:spPr>
        <p:txBody>
          <a:bodyPr bIns="36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130135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9957C-00C0-D718-33EB-FCF515447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6" y="1268413"/>
            <a:ext cx="10801350" cy="2387600"/>
          </a:xfrm>
        </p:spPr>
        <p:txBody>
          <a:bodyPr tIns="0" rIns="180000"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47BA9B-E230-F89F-7D1C-E431A91E5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63662"/>
            <a:ext cx="10801350" cy="1540187"/>
          </a:xfrm>
        </p:spPr>
        <p:txBody>
          <a:bodyPr rIns="18000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940E6C-DA5D-C49E-5A26-48670CE5D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2A7B39-F91C-6898-0A9B-4920DC8B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E8FF16-438D-49B3-ECB6-77530EC5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658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FFEAE-3FF1-0146-77C6-3B0A5BC1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39F3C6-62DD-E8A1-920E-9AADD8DC0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5DADD8-F4B4-9903-D7AE-C13AD1E87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9035CD-461A-B776-001E-68EC47AFE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613C0C-964E-BE0A-662B-9E93175A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3572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5AE45-ED9D-4C05-3B70-9BE678624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709738"/>
            <a:ext cx="10787445" cy="2852737"/>
          </a:xfrm>
        </p:spPr>
        <p:txBody>
          <a:bodyPr tIns="0" rIns="180000"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F889F9-9970-E051-7E83-9BE28CA51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589463"/>
            <a:ext cx="10787445" cy="1500187"/>
          </a:xfrm>
        </p:spPr>
        <p:txBody>
          <a:bodyPr tIns="180000" rIns="18000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6F0780-6538-FC68-7849-9FFF52E40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B320E5-A164-5A2A-3FF0-744275EB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1E5DA5-1EF1-A1CF-F671-A7718660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3239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F9E44-C8CE-256B-759F-5CB51860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2B632D-6731-ED95-167E-A792D5D98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3" y="2588653"/>
            <a:ext cx="5103813" cy="317714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158DC7-020C-0A2D-EE7A-18911B69B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9048" y="2588653"/>
            <a:ext cx="5110766" cy="317714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7235F7-A478-7C66-2CB2-52F4ABC1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57194A-F7B2-B0DF-F4BF-F20285FB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1B690B-01D0-8942-E1D7-156C857A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7647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90E85B-80F6-0DA9-52DB-14FFC4467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246067"/>
            <a:ext cx="51038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1A85F6-9F6D-38BD-C016-1C898FFEF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2246067"/>
            <a:ext cx="51038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E05A31C-D8F2-77ED-35EA-D43BB750A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6ABA66C-EC77-92F9-46E9-6A0A0827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DD79A49-73B0-79A7-29E9-5195C4FA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162AEC-279C-AB39-F40C-36DCE38C7DF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95324" y="3322749"/>
            <a:ext cx="5103813" cy="243035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25ECBFB-E3BE-5FAB-35CB-8CA09D3EC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3322749"/>
            <a:ext cx="5103813" cy="24303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0B18FE-4BC9-7986-57B6-A05D9204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777513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6D30B05-7E90-CEC2-AC89-2B771EE8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86B783-F4DA-7563-34DB-43BDD10A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7EE9F4-A42F-ED47-118A-2979E48F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94811D1-9327-3844-6C2E-948CF054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418147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57464B0-414C-3D3E-EBF0-F4200280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666598-B721-3BE1-1F0A-7D75B6B6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0C6755-774E-FC60-A14E-D78195A6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949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02B4F-ECEE-37FE-A1F8-763BADD1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057238"/>
            <a:ext cx="3932237" cy="12429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EC5A4A-3FD8-E4C4-09BB-A1CE2DB91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699" y="1524000"/>
            <a:ext cx="6248401" cy="4356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C016E8-2597-5A72-9E96-AE4A80B2A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3557796"/>
            <a:ext cx="3932237" cy="2571542"/>
          </a:xfrm>
        </p:spPr>
        <p:txBody>
          <a:bodyPr bIns="36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DBA787-99BE-A28A-3488-37BA5EB00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58AE40-34DA-FEB8-DC79-BDFD0764F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8B0272-A8DB-5E97-E976-05E6C968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7911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02B4F-ECEE-37FE-A1F8-763BADD1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057238"/>
            <a:ext cx="3932237" cy="12429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EC5A4A-3FD8-E4C4-09BB-A1CE2DB91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699" y="1524000"/>
            <a:ext cx="6248401" cy="4356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C016E8-2597-5A72-9E96-AE4A80B2A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3557796"/>
            <a:ext cx="3932237" cy="2571542"/>
          </a:xfrm>
        </p:spPr>
        <p:txBody>
          <a:bodyPr bIns="36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DBA787-99BE-A28A-3488-37BA5EB00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58AE40-34DA-FEB8-DC79-BDFD0764F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8B0272-A8DB-5E97-E976-05E6C968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1362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59D163B-9D82-7B1C-FD14-F58B91BF87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699" y="1511300"/>
            <a:ext cx="6248401" cy="4368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3FFA0C-1AB1-943F-9BFA-0F81C975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0733B3-01B2-92C6-5380-D6ECCFD9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44B0BC-1699-C257-28F9-E8F6B079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AE896C-BE51-FF9C-4B30-1A5D8010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057238"/>
            <a:ext cx="3932237" cy="12429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C5AC8E9-17DF-5741-88B2-FD448ED8D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3557796"/>
            <a:ext cx="3932237" cy="2571542"/>
          </a:xfrm>
        </p:spPr>
        <p:txBody>
          <a:bodyPr bIns="36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785539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9957C-00C0-D718-33EB-FCF515447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6" y="1268413"/>
            <a:ext cx="10801350" cy="2387600"/>
          </a:xfrm>
        </p:spPr>
        <p:txBody>
          <a:bodyPr tIns="0" rIns="180000"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47BA9B-E230-F89F-7D1C-E431A91E5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63662"/>
            <a:ext cx="10801350" cy="1540187"/>
          </a:xfrm>
        </p:spPr>
        <p:txBody>
          <a:bodyPr rIns="18000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940E6C-DA5D-C49E-5A26-48670CE5D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2A7B39-F91C-6898-0A9B-4920DC8B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E8FF16-438D-49B3-ECB6-77530EC5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322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FFEAE-3FF1-0146-77C6-3B0A5BC1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39F3C6-62DD-E8A1-920E-9AADD8DC0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5DADD8-F4B4-9903-D7AE-C13AD1E87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9035CD-461A-B776-001E-68EC47AFE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613C0C-964E-BE0A-662B-9E93175A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4834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5AE45-ED9D-4C05-3B70-9BE678624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709738"/>
            <a:ext cx="10787445" cy="2852737"/>
          </a:xfrm>
        </p:spPr>
        <p:txBody>
          <a:bodyPr tIns="0" rIns="180000"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F889F9-9970-E051-7E83-9BE28CA51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589463"/>
            <a:ext cx="10787445" cy="1500187"/>
          </a:xfrm>
        </p:spPr>
        <p:txBody>
          <a:bodyPr tIns="180000" rIns="18000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6F0780-6538-FC68-7849-9FFF52E40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B320E5-A164-5A2A-3FF0-744275EB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1E5DA5-1EF1-A1CF-F671-A7718660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11501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F9E44-C8CE-256B-759F-5CB51860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2B632D-6731-ED95-167E-A792D5D98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3" y="2588653"/>
            <a:ext cx="5103813" cy="317714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158DC7-020C-0A2D-EE7A-18911B69B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9048" y="2588653"/>
            <a:ext cx="5110766" cy="317714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7235F7-A478-7C66-2CB2-52F4ABC1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57194A-F7B2-B0DF-F4BF-F20285FB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1B690B-01D0-8942-E1D7-156C857A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8260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90E85B-80F6-0DA9-52DB-14FFC4467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246067"/>
            <a:ext cx="51038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1A85F6-9F6D-38BD-C016-1C898FFEF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2246067"/>
            <a:ext cx="51038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E05A31C-D8F2-77ED-35EA-D43BB750A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6ABA66C-EC77-92F9-46E9-6A0A0827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DD79A49-73B0-79A7-29E9-5195C4FA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162AEC-279C-AB39-F40C-36DCE38C7DF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95324" y="3322749"/>
            <a:ext cx="5103813" cy="243035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25ECBFB-E3BE-5FAB-35CB-8CA09D3EC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3322749"/>
            <a:ext cx="5103813" cy="24303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0B18FE-4BC9-7986-57B6-A05D9204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76411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6D30B05-7E90-CEC2-AC89-2B771EE8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86B783-F4DA-7563-34DB-43BDD10A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7EE9F4-A42F-ED47-118A-2979E48F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94811D1-9327-3844-6C2E-948CF054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181300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57464B0-414C-3D3E-EBF0-F4200280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666598-B721-3BE1-1F0A-7D75B6B6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0C6755-774E-FC60-A14E-D78195A6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6048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02B4F-ECEE-37FE-A1F8-763BADD1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057238"/>
            <a:ext cx="3932237" cy="12429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EC5A4A-3FD8-E4C4-09BB-A1CE2DB91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699" y="1524000"/>
            <a:ext cx="6248401" cy="4356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C016E8-2597-5A72-9E96-AE4A80B2A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3557796"/>
            <a:ext cx="3932237" cy="2571542"/>
          </a:xfrm>
        </p:spPr>
        <p:txBody>
          <a:bodyPr bIns="36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DBA787-99BE-A28A-3488-37BA5EB00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58AE40-34DA-FEB8-DC79-BDFD0764F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8B0272-A8DB-5E97-E976-05E6C968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46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59D163B-9D82-7B1C-FD14-F58B91BF87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699" y="1511300"/>
            <a:ext cx="6248401" cy="4368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3FFA0C-1AB1-943F-9BFA-0F81C975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0733B3-01B2-92C6-5380-D6ECCFD9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44B0BC-1699-C257-28F9-E8F6B079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AE896C-BE51-FF9C-4B30-1A5D8010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057238"/>
            <a:ext cx="3932237" cy="12429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C5AC8E9-17DF-5741-88B2-FD448ED8D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3557796"/>
            <a:ext cx="3932237" cy="2571542"/>
          </a:xfrm>
        </p:spPr>
        <p:txBody>
          <a:bodyPr bIns="36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190530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59D163B-9D82-7B1C-FD14-F58B91BF87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699" y="1511300"/>
            <a:ext cx="6248401" cy="4368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3FFA0C-1AB1-943F-9BFA-0F81C975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0733B3-01B2-92C6-5380-D6ECCFD9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44B0BC-1699-C257-28F9-E8F6B079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AE896C-BE51-FF9C-4B30-1A5D8010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057238"/>
            <a:ext cx="3932237" cy="12429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C5AC8E9-17DF-5741-88B2-FD448ED8D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3557796"/>
            <a:ext cx="3932237" cy="2571542"/>
          </a:xfrm>
        </p:spPr>
        <p:txBody>
          <a:bodyPr bIns="36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640640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9957C-00C0-D718-33EB-FCF515447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6" y="1268413"/>
            <a:ext cx="10801350" cy="2387600"/>
          </a:xfrm>
        </p:spPr>
        <p:txBody>
          <a:bodyPr tIns="0" rIns="180000"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47BA9B-E230-F89F-7D1C-E431A91E5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63662"/>
            <a:ext cx="10801350" cy="1540187"/>
          </a:xfrm>
        </p:spPr>
        <p:txBody>
          <a:bodyPr rIns="18000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940E6C-DA5D-C49E-5A26-48670CE5D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2A7B39-F91C-6898-0A9B-4920DC8B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E8FF16-438D-49B3-ECB6-77530EC5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984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FFEAE-3FF1-0146-77C6-3B0A5BC1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39F3C6-62DD-E8A1-920E-9AADD8DC0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5DADD8-F4B4-9903-D7AE-C13AD1E87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9035CD-461A-B776-001E-68EC47AFE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613C0C-964E-BE0A-662B-9E93175A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6880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5AE45-ED9D-4C05-3B70-9BE678624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709738"/>
            <a:ext cx="10787445" cy="2852737"/>
          </a:xfrm>
        </p:spPr>
        <p:txBody>
          <a:bodyPr tIns="0" rIns="180000"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F889F9-9970-E051-7E83-9BE28CA51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589463"/>
            <a:ext cx="10787445" cy="1500187"/>
          </a:xfrm>
        </p:spPr>
        <p:txBody>
          <a:bodyPr tIns="180000" rIns="18000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6F0780-6538-FC68-7849-9FFF52E40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B320E5-A164-5A2A-3FF0-744275EB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1E5DA5-1EF1-A1CF-F671-A7718660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925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F9E44-C8CE-256B-759F-5CB51860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2B632D-6731-ED95-167E-A792D5D98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3" y="2588653"/>
            <a:ext cx="5103813" cy="317714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158DC7-020C-0A2D-EE7A-18911B69B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9048" y="2588653"/>
            <a:ext cx="5110766" cy="317714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7235F7-A478-7C66-2CB2-52F4ABC1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57194A-F7B2-B0DF-F4BF-F20285FB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1B690B-01D0-8942-E1D7-156C857A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6449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90E85B-80F6-0DA9-52DB-14FFC4467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246067"/>
            <a:ext cx="51038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1A85F6-9F6D-38BD-C016-1C898FFEF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2246067"/>
            <a:ext cx="51038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E05A31C-D8F2-77ED-35EA-D43BB750A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6ABA66C-EC77-92F9-46E9-6A0A0827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DD79A49-73B0-79A7-29E9-5195C4FA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162AEC-279C-AB39-F40C-36DCE38C7DF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95324" y="3322749"/>
            <a:ext cx="5103813" cy="243035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25ECBFB-E3BE-5FAB-35CB-8CA09D3EC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3322749"/>
            <a:ext cx="5103813" cy="24303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0B18FE-4BC9-7986-57B6-A05D9204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77122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6D30B05-7E90-CEC2-AC89-2B771EE8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86B783-F4DA-7563-34DB-43BDD10A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7EE9F4-A42F-ED47-118A-2979E48F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94811D1-9327-3844-6C2E-948CF054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764" y="1280704"/>
            <a:ext cx="10058006" cy="75235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6823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57464B0-414C-3D3E-EBF0-F4200280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666598-B721-3BE1-1F0A-7D75B6B6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0C6755-774E-FC60-A14E-D78195A6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0996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02B4F-ECEE-37FE-A1F8-763BADD11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057238"/>
            <a:ext cx="3932237" cy="12429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EC5A4A-3FD8-E4C4-09BB-A1CE2DB91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699" y="1524000"/>
            <a:ext cx="6248401" cy="4356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C016E8-2597-5A72-9E96-AE4A80B2A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3557796"/>
            <a:ext cx="3932237" cy="2571542"/>
          </a:xfrm>
        </p:spPr>
        <p:txBody>
          <a:bodyPr bIns="36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DBA787-99BE-A28A-3488-37BA5EB00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58AE40-34DA-FEB8-DC79-BDFD0764F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8B0272-A8DB-5E97-E976-05E6C968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29181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59D163B-9D82-7B1C-FD14-F58B91BF87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699" y="1511300"/>
            <a:ext cx="6248401" cy="4368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3FFA0C-1AB1-943F-9BFA-0F81C975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EEB4-4074-0843-98BC-EA016F46E138}" type="datetimeFigureOut">
              <a:rPr lang="de-DE" smtClean="0"/>
              <a:t>03.04.24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0733B3-01B2-92C6-5380-D6ECCFD9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44B0BC-1699-C257-28F9-E8F6B079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AE8-F70B-1C43-A273-0270A6ECB8B9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AE896C-BE51-FF9C-4B30-1A5D8010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057238"/>
            <a:ext cx="3932237" cy="12429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C5AC8E9-17DF-5741-88B2-FD448ED8D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325" y="3557796"/>
            <a:ext cx="3932237" cy="2571542"/>
          </a:xfrm>
        </p:spPr>
        <p:txBody>
          <a:bodyPr bIns="36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6953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sv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95.xml"/><Relationship Id="rId15" Type="http://schemas.openxmlformats.org/officeDocument/2006/relationships/image" Target="../media/image15.svg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14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17.svg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6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7.svg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9.svg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11.svg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10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13.svg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Entwurf, Kunst, Design enthält.&#10;&#10;Automatisch generierte Beschreibung">
            <a:extLst>
              <a:ext uri="{FF2B5EF4-FFF2-40B4-BE49-F238E27FC236}">
                <a16:creationId xmlns:a16="http://schemas.microsoft.com/office/drawing/2014/main" id="{5E37CCFC-0127-8DE3-E966-5603F5B793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alphaModFix amt="40000"/>
          </a:blip>
          <a:srcRect l="-29271" t="1244" r="26628"/>
          <a:stretch/>
        </p:blipFill>
        <p:spPr>
          <a:xfrm>
            <a:off x="1482811" y="-1"/>
            <a:ext cx="10709189" cy="6869043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B487274-FBC7-5168-97A2-E31CDAD2462B}"/>
              </a:ext>
            </a:extLst>
          </p:cNvPr>
          <p:cNvGrpSpPr/>
          <p:nvPr userDrawn="1"/>
        </p:nvGrpSpPr>
        <p:grpSpPr>
          <a:xfrm>
            <a:off x="7060485" y="263898"/>
            <a:ext cx="5131516" cy="5955013"/>
            <a:chOff x="6516786" y="263898"/>
            <a:chExt cx="6869043" cy="5955013"/>
          </a:xfrm>
        </p:grpSpPr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830CE9E5-840C-5389-7B11-40F7601FE2A6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3170624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D95A864E-5772-9F45-1363-9D99358BC5C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2784389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21985006-9E13-2D34-B44C-2E7BFA15FB24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1791886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699646B8-829C-6565-FD59-88794DFC3C9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799384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1C29E7C2-5F68-EDC0-86B7-6F4E32C9784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193118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84BDB996-C24C-70B6-A12F-13C548CE3B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1185620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A466B2FD-7C69-0E18-8271-5FEF111C084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2178122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B48396A-07C4-CECA-8576-2E675EBEA8D8}"/>
              </a:ext>
            </a:extLst>
          </p:cNvPr>
          <p:cNvGrpSpPr/>
          <p:nvPr userDrawn="1"/>
        </p:nvGrpSpPr>
        <p:grpSpPr>
          <a:xfrm>
            <a:off x="7784755" y="-1"/>
            <a:ext cx="4028304" cy="6869043"/>
            <a:chOff x="7784755" y="-1"/>
            <a:chExt cx="4028304" cy="6869043"/>
          </a:xfrm>
        </p:grpSpPr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CE296701-4DBE-3A4A-A712-8EFB2D7C006E}"/>
                </a:ext>
              </a:extLst>
            </p:cNvPr>
            <p:cNvCxnSpPr/>
            <p:nvPr userDrawn="1"/>
          </p:nvCxnSpPr>
          <p:spPr>
            <a:xfrm>
              <a:off x="11813059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1A3CFA8E-B569-BB46-AEB9-7E1A439D7506}"/>
                </a:ext>
              </a:extLst>
            </p:cNvPr>
            <p:cNvCxnSpPr/>
            <p:nvPr userDrawn="1"/>
          </p:nvCxnSpPr>
          <p:spPr>
            <a:xfrm>
              <a:off x="10805983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5C4B16A3-9810-21EA-0432-38A66B865CD6}"/>
                </a:ext>
              </a:extLst>
            </p:cNvPr>
            <p:cNvCxnSpPr/>
            <p:nvPr userDrawn="1"/>
          </p:nvCxnSpPr>
          <p:spPr>
            <a:xfrm>
              <a:off x="9798907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F47A94CA-D63D-5930-B290-29903CAC6F93}"/>
                </a:ext>
              </a:extLst>
            </p:cNvPr>
            <p:cNvCxnSpPr/>
            <p:nvPr userDrawn="1"/>
          </p:nvCxnSpPr>
          <p:spPr>
            <a:xfrm>
              <a:off x="8791831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AB37F0F2-4A5B-DF26-D0CA-4CD2616BB0C5}"/>
                </a:ext>
              </a:extLst>
            </p:cNvPr>
            <p:cNvCxnSpPr/>
            <p:nvPr userDrawn="1"/>
          </p:nvCxnSpPr>
          <p:spPr>
            <a:xfrm>
              <a:off x="7784755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315CAFB2-3A46-A4C1-1B43-D4FCE38F2D46}"/>
              </a:ext>
            </a:extLst>
          </p:cNvPr>
          <p:cNvSpPr/>
          <p:nvPr userDrawn="1"/>
        </p:nvSpPr>
        <p:spPr>
          <a:xfrm rot="21480000">
            <a:off x="681876" y="1278490"/>
            <a:ext cx="10801351" cy="4860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7748721-72A0-AF1D-CFDF-2306B8AA8FFF}"/>
              </a:ext>
            </a:extLst>
          </p:cNvPr>
          <p:cNvSpPr/>
          <p:nvPr userDrawn="1"/>
        </p:nvSpPr>
        <p:spPr>
          <a:xfrm>
            <a:off x="695324" y="1268413"/>
            <a:ext cx="10801351" cy="4860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494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2BE166-C99D-20AB-5492-C16E5B8C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810" y="1280704"/>
            <a:ext cx="10013865" cy="752356"/>
          </a:xfrm>
          <a:prstGeom prst="rect">
            <a:avLst/>
          </a:prstGeom>
        </p:spPr>
        <p:txBody>
          <a:bodyPr vert="horz" lIns="180000" tIns="180000" rIns="18000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04BE66-F846-8E33-03C3-4E34C0E91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9" y="2537105"/>
            <a:ext cx="10801345" cy="3592233"/>
          </a:xfrm>
          <a:prstGeom prst="rect">
            <a:avLst/>
          </a:prstGeom>
        </p:spPr>
        <p:txBody>
          <a:bodyPr vert="horz" lIns="180000" tIns="0" rIns="18000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0331A7-04A5-CF06-558D-168E4CD6E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5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F3CBEEB4-4074-0843-98BC-EA016F46E138}" type="datetimeFigureOut">
              <a:rPr lang="de-DE" smtClean="0"/>
              <a:pPr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4DA417-98F3-DC0D-E2F2-147747224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F5F465-28F5-FAEC-D846-1492A3252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872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7BC09AE8-F70B-1C43-A273-0270A6ECB8B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2B12EC7-DDFA-30F6-2776-B2858A064A0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88971" y="527796"/>
            <a:ext cx="1193800" cy="34925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3B09AFA0-9693-B41C-E727-C63B322A25E0}"/>
              </a:ext>
            </a:extLst>
          </p:cNvPr>
          <p:cNvSpPr/>
          <p:nvPr userDrawn="1"/>
        </p:nvSpPr>
        <p:spPr>
          <a:xfrm rot="-120000">
            <a:off x="893136" y="1466475"/>
            <a:ext cx="531628" cy="531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48AFB173-4E66-43AA-2E0A-4EB0E85914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1046" y="1557166"/>
            <a:ext cx="345097" cy="34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utura PT Heavy" panose="020B05020202040203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799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  <p15:guide id="4" pos="5881" userDrawn="1">
          <p15:clr>
            <a:srgbClr val="F26B43"/>
          </p15:clr>
        </p15:guide>
        <p15:guide id="5" pos="7242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Entwurf, Kunst, Design enthält.&#10;&#10;Automatisch generierte Beschreibung">
            <a:extLst>
              <a:ext uri="{FF2B5EF4-FFF2-40B4-BE49-F238E27FC236}">
                <a16:creationId xmlns:a16="http://schemas.microsoft.com/office/drawing/2014/main" id="{5E37CCFC-0127-8DE3-E966-5603F5B793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alphaModFix amt="40000"/>
          </a:blip>
          <a:srcRect l="-29271" t="1244" r="26628"/>
          <a:stretch/>
        </p:blipFill>
        <p:spPr>
          <a:xfrm>
            <a:off x="1482811" y="-1"/>
            <a:ext cx="10709189" cy="6869043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B487274-FBC7-5168-97A2-E31CDAD2462B}"/>
              </a:ext>
            </a:extLst>
          </p:cNvPr>
          <p:cNvGrpSpPr/>
          <p:nvPr userDrawn="1"/>
        </p:nvGrpSpPr>
        <p:grpSpPr>
          <a:xfrm>
            <a:off x="7060485" y="263898"/>
            <a:ext cx="5131516" cy="5955013"/>
            <a:chOff x="6516786" y="263898"/>
            <a:chExt cx="6869043" cy="5955013"/>
          </a:xfrm>
        </p:grpSpPr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830CE9E5-840C-5389-7B11-40F7601FE2A6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3170624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D95A864E-5772-9F45-1363-9D99358BC5C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2784389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21985006-9E13-2D34-B44C-2E7BFA15FB24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1791886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699646B8-829C-6565-FD59-88794DFC3C9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799384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1C29E7C2-5F68-EDC0-86B7-6F4E32C9784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193118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84BDB996-C24C-70B6-A12F-13C548CE3B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1185620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A466B2FD-7C69-0E18-8271-5FEF111C084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2178122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B48396A-07C4-CECA-8576-2E675EBEA8D8}"/>
              </a:ext>
            </a:extLst>
          </p:cNvPr>
          <p:cNvGrpSpPr/>
          <p:nvPr userDrawn="1"/>
        </p:nvGrpSpPr>
        <p:grpSpPr>
          <a:xfrm>
            <a:off x="7784755" y="-1"/>
            <a:ext cx="4028304" cy="6869043"/>
            <a:chOff x="7784755" y="-1"/>
            <a:chExt cx="4028304" cy="6869043"/>
          </a:xfrm>
        </p:grpSpPr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CE296701-4DBE-3A4A-A712-8EFB2D7C006E}"/>
                </a:ext>
              </a:extLst>
            </p:cNvPr>
            <p:cNvCxnSpPr/>
            <p:nvPr userDrawn="1"/>
          </p:nvCxnSpPr>
          <p:spPr>
            <a:xfrm>
              <a:off x="11813059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1A3CFA8E-B569-BB46-AEB9-7E1A439D7506}"/>
                </a:ext>
              </a:extLst>
            </p:cNvPr>
            <p:cNvCxnSpPr/>
            <p:nvPr userDrawn="1"/>
          </p:nvCxnSpPr>
          <p:spPr>
            <a:xfrm>
              <a:off x="10805983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5C4B16A3-9810-21EA-0432-38A66B865CD6}"/>
                </a:ext>
              </a:extLst>
            </p:cNvPr>
            <p:cNvCxnSpPr/>
            <p:nvPr userDrawn="1"/>
          </p:nvCxnSpPr>
          <p:spPr>
            <a:xfrm>
              <a:off x="9798907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F47A94CA-D63D-5930-B290-29903CAC6F93}"/>
                </a:ext>
              </a:extLst>
            </p:cNvPr>
            <p:cNvCxnSpPr/>
            <p:nvPr userDrawn="1"/>
          </p:nvCxnSpPr>
          <p:spPr>
            <a:xfrm>
              <a:off x="8791831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AB37F0F2-4A5B-DF26-D0CA-4CD2616BB0C5}"/>
                </a:ext>
              </a:extLst>
            </p:cNvPr>
            <p:cNvCxnSpPr/>
            <p:nvPr userDrawn="1"/>
          </p:nvCxnSpPr>
          <p:spPr>
            <a:xfrm>
              <a:off x="7784755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315CAFB2-3A46-A4C1-1B43-D4FCE38F2D46}"/>
              </a:ext>
            </a:extLst>
          </p:cNvPr>
          <p:cNvSpPr/>
          <p:nvPr userDrawn="1"/>
        </p:nvSpPr>
        <p:spPr>
          <a:xfrm rot="21480000">
            <a:off x="681876" y="1278490"/>
            <a:ext cx="10801351" cy="4860925"/>
          </a:xfrm>
          <a:prstGeom prst="rect">
            <a:avLst/>
          </a:prstGeom>
          <a:solidFill>
            <a:srgbClr val="85C8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7748721-72A0-AF1D-CFDF-2306B8AA8FFF}"/>
              </a:ext>
            </a:extLst>
          </p:cNvPr>
          <p:cNvSpPr/>
          <p:nvPr userDrawn="1"/>
        </p:nvSpPr>
        <p:spPr>
          <a:xfrm>
            <a:off x="695324" y="1268413"/>
            <a:ext cx="10801351" cy="4860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494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2BE166-C99D-20AB-5492-C16E5B8C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080" y="1280704"/>
            <a:ext cx="10013865" cy="752356"/>
          </a:xfrm>
          <a:prstGeom prst="rect">
            <a:avLst/>
          </a:prstGeom>
        </p:spPr>
        <p:txBody>
          <a:bodyPr vert="horz" lIns="180000" tIns="180000" rIns="18000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04BE66-F846-8E33-03C3-4E34C0E91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9" y="2537105"/>
            <a:ext cx="10801345" cy="3592233"/>
          </a:xfrm>
          <a:prstGeom prst="rect">
            <a:avLst/>
          </a:prstGeom>
        </p:spPr>
        <p:txBody>
          <a:bodyPr vert="horz" lIns="180000" tIns="0" rIns="18000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0331A7-04A5-CF06-558D-168E4CD6E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5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F3CBEEB4-4074-0843-98BC-EA016F46E138}" type="datetimeFigureOut">
              <a:rPr lang="de-DE" smtClean="0"/>
              <a:pPr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4DA417-98F3-DC0D-E2F2-147747224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F5F465-28F5-FAEC-D846-1492A3252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872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7BC09AE8-F70B-1C43-A273-0270A6ECB8B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2B12EC7-DDFA-30F6-2776-B2858A064A0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88971" y="527796"/>
            <a:ext cx="1193800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6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utura PT Heavy" panose="020B05020202040203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orient="horz" pos="799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pos="5881">
          <p15:clr>
            <a:srgbClr val="F26B43"/>
          </p15:clr>
        </p15:guide>
        <p15:guide id="5" pos="7242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Entwurf, Kunst, Design enthält.&#10;&#10;Automatisch generierte Beschreibung">
            <a:extLst>
              <a:ext uri="{FF2B5EF4-FFF2-40B4-BE49-F238E27FC236}">
                <a16:creationId xmlns:a16="http://schemas.microsoft.com/office/drawing/2014/main" id="{5E37CCFC-0127-8DE3-E966-5603F5B793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alphaModFix amt="40000"/>
          </a:blip>
          <a:srcRect l="-29271" t="1244" r="26628"/>
          <a:stretch/>
        </p:blipFill>
        <p:spPr>
          <a:xfrm>
            <a:off x="1482811" y="-1"/>
            <a:ext cx="10709189" cy="6869043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B487274-FBC7-5168-97A2-E31CDAD2462B}"/>
              </a:ext>
            </a:extLst>
          </p:cNvPr>
          <p:cNvGrpSpPr/>
          <p:nvPr userDrawn="1"/>
        </p:nvGrpSpPr>
        <p:grpSpPr>
          <a:xfrm>
            <a:off x="7060485" y="263898"/>
            <a:ext cx="5131516" cy="5955013"/>
            <a:chOff x="6516786" y="263898"/>
            <a:chExt cx="6869043" cy="5955013"/>
          </a:xfrm>
        </p:grpSpPr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830CE9E5-840C-5389-7B11-40F7601FE2A6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3170624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D95A864E-5772-9F45-1363-9D99358BC5C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2784389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21985006-9E13-2D34-B44C-2E7BFA15FB24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1791886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699646B8-829C-6565-FD59-88794DFC3C9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799384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1C29E7C2-5F68-EDC0-86B7-6F4E32C9784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193118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84BDB996-C24C-70B6-A12F-13C548CE3B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1185620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A466B2FD-7C69-0E18-8271-5FEF111C084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2178122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B48396A-07C4-CECA-8576-2E675EBEA8D8}"/>
              </a:ext>
            </a:extLst>
          </p:cNvPr>
          <p:cNvGrpSpPr/>
          <p:nvPr userDrawn="1"/>
        </p:nvGrpSpPr>
        <p:grpSpPr>
          <a:xfrm>
            <a:off x="7784755" y="-1"/>
            <a:ext cx="4028304" cy="6869043"/>
            <a:chOff x="7784755" y="-1"/>
            <a:chExt cx="4028304" cy="6869043"/>
          </a:xfrm>
        </p:grpSpPr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CE296701-4DBE-3A4A-A712-8EFB2D7C006E}"/>
                </a:ext>
              </a:extLst>
            </p:cNvPr>
            <p:cNvCxnSpPr/>
            <p:nvPr userDrawn="1"/>
          </p:nvCxnSpPr>
          <p:spPr>
            <a:xfrm>
              <a:off x="11813059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1A3CFA8E-B569-BB46-AEB9-7E1A439D7506}"/>
                </a:ext>
              </a:extLst>
            </p:cNvPr>
            <p:cNvCxnSpPr/>
            <p:nvPr userDrawn="1"/>
          </p:nvCxnSpPr>
          <p:spPr>
            <a:xfrm>
              <a:off x="10805983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5C4B16A3-9810-21EA-0432-38A66B865CD6}"/>
                </a:ext>
              </a:extLst>
            </p:cNvPr>
            <p:cNvCxnSpPr/>
            <p:nvPr userDrawn="1"/>
          </p:nvCxnSpPr>
          <p:spPr>
            <a:xfrm>
              <a:off x="9798907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F47A94CA-D63D-5930-B290-29903CAC6F93}"/>
                </a:ext>
              </a:extLst>
            </p:cNvPr>
            <p:cNvCxnSpPr/>
            <p:nvPr userDrawn="1"/>
          </p:nvCxnSpPr>
          <p:spPr>
            <a:xfrm>
              <a:off x="8791831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AB37F0F2-4A5B-DF26-D0CA-4CD2616BB0C5}"/>
                </a:ext>
              </a:extLst>
            </p:cNvPr>
            <p:cNvCxnSpPr/>
            <p:nvPr userDrawn="1"/>
          </p:nvCxnSpPr>
          <p:spPr>
            <a:xfrm>
              <a:off x="7784755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315CAFB2-3A46-A4C1-1B43-D4FCE38F2D46}"/>
              </a:ext>
            </a:extLst>
          </p:cNvPr>
          <p:cNvSpPr/>
          <p:nvPr userDrawn="1"/>
        </p:nvSpPr>
        <p:spPr>
          <a:xfrm rot="21480000">
            <a:off x="681876" y="1278490"/>
            <a:ext cx="10801351" cy="4860925"/>
          </a:xfrm>
          <a:prstGeom prst="rect">
            <a:avLst/>
          </a:prstGeom>
          <a:solidFill>
            <a:srgbClr val="00AC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7748721-72A0-AF1D-CFDF-2306B8AA8FFF}"/>
              </a:ext>
            </a:extLst>
          </p:cNvPr>
          <p:cNvSpPr/>
          <p:nvPr userDrawn="1"/>
        </p:nvSpPr>
        <p:spPr>
          <a:xfrm>
            <a:off x="695324" y="1268413"/>
            <a:ext cx="10801351" cy="4860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494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2BE166-C99D-20AB-5492-C16E5B8C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810" y="1280704"/>
            <a:ext cx="10013865" cy="752356"/>
          </a:xfrm>
          <a:prstGeom prst="rect">
            <a:avLst/>
          </a:prstGeom>
        </p:spPr>
        <p:txBody>
          <a:bodyPr vert="horz" lIns="180000" tIns="180000" rIns="18000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04BE66-F846-8E33-03C3-4E34C0E91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9" y="2537105"/>
            <a:ext cx="10801345" cy="3592233"/>
          </a:xfrm>
          <a:prstGeom prst="rect">
            <a:avLst/>
          </a:prstGeom>
        </p:spPr>
        <p:txBody>
          <a:bodyPr vert="horz" lIns="180000" tIns="0" rIns="18000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0331A7-04A5-CF06-558D-168E4CD6E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5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F3CBEEB4-4074-0843-98BC-EA016F46E138}" type="datetimeFigureOut">
              <a:rPr lang="de-DE" smtClean="0"/>
              <a:pPr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4DA417-98F3-DC0D-E2F2-147747224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F5F465-28F5-FAEC-D846-1492A3252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872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7BC09AE8-F70B-1C43-A273-0270A6ECB8B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2B12EC7-DDFA-30F6-2776-B2858A064A0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88971" y="527796"/>
            <a:ext cx="1193800" cy="34925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3B09AFA0-9693-B41C-E727-C63B322A25E0}"/>
              </a:ext>
            </a:extLst>
          </p:cNvPr>
          <p:cNvSpPr/>
          <p:nvPr userDrawn="1"/>
        </p:nvSpPr>
        <p:spPr>
          <a:xfrm rot="-120000">
            <a:off x="893136" y="1466475"/>
            <a:ext cx="531628" cy="5316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4C281FD5-21BE-C7CB-78B3-7E38016C492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52391" y="1546169"/>
            <a:ext cx="385960" cy="38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8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utura PT Heavy" panose="020B05020202040203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799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  <p15:guide id="4" pos="5881" userDrawn="1">
          <p15:clr>
            <a:srgbClr val="F26B43"/>
          </p15:clr>
        </p15:guide>
        <p15:guide id="5" pos="7242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Entwurf, Kunst, Design enthält.&#10;&#10;Automatisch generierte Beschreibung">
            <a:extLst>
              <a:ext uri="{FF2B5EF4-FFF2-40B4-BE49-F238E27FC236}">
                <a16:creationId xmlns:a16="http://schemas.microsoft.com/office/drawing/2014/main" id="{5E37CCFC-0127-8DE3-E966-5603F5B793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alphaModFix amt="40000"/>
          </a:blip>
          <a:srcRect l="-29271" t="1244" r="26628"/>
          <a:stretch/>
        </p:blipFill>
        <p:spPr>
          <a:xfrm>
            <a:off x="1482811" y="-1"/>
            <a:ext cx="10709189" cy="6869043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B487274-FBC7-5168-97A2-E31CDAD2462B}"/>
              </a:ext>
            </a:extLst>
          </p:cNvPr>
          <p:cNvGrpSpPr/>
          <p:nvPr userDrawn="1"/>
        </p:nvGrpSpPr>
        <p:grpSpPr>
          <a:xfrm>
            <a:off x="7060485" y="263898"/>
            <a:ext cx="5131516" cy="5955013"/>
            <a:chOff x="6516786" y="263898"/>
            <a:chExt cx="6869043" cy="5955013"/>
          </a:xfrm>
        </p:grpSpPr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830CE9E5-840C-5389-7B11-40F7601FE2A6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3170624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D95A864E-5772-9F45-1363-9D99358BC5C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2784389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21985006-9E13-2D34-B44C-2E7BFA15FB24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1791886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699646B8-829C-6565-FD59-88794DFC3C9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799384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1C29E7C2-5F68-EDC0-86B7-6F4E32C9784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193118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84BDB996-C24C-70B6-A12F-13C548CE3B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1185620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A466B2FD-7C69-0E18-8271-5FEF111C084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2178122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B48396A-07C4-CECA-8576-2E675EBEA8D8}"/>
              </a:ext>
            </a:extLst>
          </p:cNvPr>
          <p:cNvGrpSpPr/>
          <p:nvPr userDrawn="1"/>
        </p:nvGrpSpPr>
        <p:grpSpPr>
          <a:xfrm>
            <a:off x="7784755" y="-1"/>
            <a:ext cx="4028304" cy="6869043"/>
            <a:chOff x="7784755" y="-1"/>
            <a:chExt cx="4028304" cy="6869043"/>
          </a:xfrm>
        </p:grpSpPr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CE296701-4DBE-3A4A-A712-8EFB2D7C006E}"/>
                </a:ext>
              </a:extLst>
            </p:cNvPr>
            <p:cNvCxnSpPr/>
            <p:nvPr userDrawn="1"/>
          </p:nvCxnSpPr>
          <p:spPr>
            <a:xfrm>
              <a:off x="11813059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1A3CFA8E-B569-BB46-AEB9-7E1A439D7506}"/>
                </a:ext>
              </a:extLst>
            </p:cNvPr>
            <p:cNvCxnSpPr/>
            <p:nvPr userDrawn="1"/>
          </p:nvCxnSpPr>
          <p:spPr>
            <a:xfrm>
              <a:off x="10805983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5C4B16A3-9810-21EA-0432-38A66B865CD6}"/>
                </a:ext>
              </a:extLst>
            </p:cNvPr>
            <p:cNvCxnSpPr/>
            <p:nvPr userDrawn="1"/>
          </p:nvCxnSpPr>
          <p:spPr>
            <a:xfrm>
              <a:off x="9798907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F47A94CA-D63D-5930-B290-29903CAC6F93}"/>
                </a:ext>
              </a:extLst>
            </p:cNvPr>
            <p:cNvCxnSpPr/>
            <p:nvPr userDrawn="1"/>
          </p:nvCxnSpPr>
          <p:spPr>
            <a:xfrm>
              <a:off x="8791831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AB37F0F2-4A5B-DF26-D0CA-4CD2616BB0C5}"/>
                </a:ext>
              </a:extLst>
            </p:cNvPr>
            <p:cNvCxnSpPr/>
            <p:nvPr userDrawn="1"/>
          </p:nvCxnSpPr>
          <p:spPr>
            <a:xfrm>
              <a:off x="7784755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315CAFB2-3A46-A4C1-1B43-D4FCE38F2D46}"/>
              </a:ext>
            </a:extLst>
          </p:cNvPr>
          <p:cNvSpPr/>
          <p:nvPr userDrawn="1"/>
        </p:nvSpPr>
        <p:spPr>
          <a:xfrm rot="21480000">
            <a:off x="681876" y="1278490"/>
            <a:ext cx="10801351" cy="4860925"/>
          </a:xfrm>
          <a:prstGeom prst="rect">
            <a:avLst/>
          </a:prstGeom>
          <a:solidFill>
            <a:srgbClr val="00AC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7748721-72A0-AF1D-CFDF-2306B8AA8FFF}"/>
              </a:ext>
            </a:extLst>
          </p:cNvPr>
          <p:cNvSpPr/>
          <p:nvPr userDrawn="1"/>
        </p:nvSpPr>
        <p:spPr>
          <a:xfrm>
            <a:off x="695324" y="1268413"/>
            <a:ext cx="10801351" cy="4860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494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2BE166-C99D-20AB-5492-C16E5B8C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080" y="1280704"/>
            <a:ext cx="10013865" cy="752356"/>
          </a:xfrm>
          <a:prstGeom prst="rect">
            <a:avLst/>
          </a:prstGeom>
        </p:spPr>
        <p:txBody>
          <a:bodyPr vert="horz" lIns="180000" tIns="180000" rIns="18000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04BE66-F846-8E33-03C3-4E34C0E91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9" y="2537105"/>
            <a:ext cx="10801345" cy="3592233"/>
          </a:xfrm>
          <a:prstGeom prst="rect">
            <a:avLst/>
          </a:prstGeom>
        </p:spPr>
        <p:txBody>
          <a:bodyPr vert="horz" lIns="180000" tIns="0" rIns="18000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0331A7-04A5-CF06-558D-168E4CD6E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5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F3CBEEB4-4074-0843-98BC-EA016F46E138}" type="datetimeFigureOut">
              <a:rPr lang="de-DE" smtClean="0"/>
              <a:pPr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4DA417-98F3-DC0D-E2F2-147747224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F5F465-28F5-FAEC-D846-1492A3252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872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7BC09AE8-F70B-1C43-A273-0270A6ECB8B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2B12EC7-DDFA-30F6-2776-B2858A064A0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88971" y="527796"/>
            <a:ext cx="1193800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4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utura PT Heavy" panose="020B05020202040203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orient="horz" pos="799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pos="5881">
          <p15:clr>
            <a:srgbClr val="F26B43"/>
          </p15:clr>
        </p15:guide>
        <p15:guide id="5" pos="7242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Entwurf, Kunst, Design enthält.&#10;&#10;Automatisch generierte Beschreibung">
            <a:extLst>
              <a:ext uri="{FF2B5EF4-FFF2-40B4-BE49-F238E27FC236}">
                <a16:creationId xmlns:a16="http://schemas.microsoft.com/office/drawing/2014/main" id="{5E37CCFC-0127-8DE3-E966-5603F5B793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alphaModFix amt="40000"/>
          </a:blip>
          <a:srcRect l="-29271" t="1244" r="26628"/>
          <a:stretch/>
        </p:blipFill>
        <p:spPr>
          <a:xfrm>
            <a:off x="1482811" y="-1"/>
            <a:ext cx="10709189" cy="6869043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B487274-FBC7-5168-97A2-E31CDAD2462B}"/>
              </a:ext>
            </a:extLst>
          </p:cNvPr>
          <p:cNvGrpSpPr/>
          <p:nvPr userDrawn="1"/>
        </p:nvGrpSpPr>
        <p:grpSpPr>
          <a:xfrm>
            <a:off x="7060485" y="263898"/>
            <a:ext cx="5131516" cy="5955013"/>
            <a:chOff x="6516786" y="263898"/>
            <a:chExt cx="6869043" cy="5955013"/>
          </a:xfrm>
        </p:grpSpPr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830CE9E5-840C-5389-7B11-40F7601FE2A6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3170624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D95A864E-5772-9F45-1363-9D99358BC5C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2784389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21985006-9E13-2D34-B44C-2E7BFA15FB24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1791886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699646B8-829C-6565-FD59-88794DFC3C9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799384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1C29E7C2-5F68-EDC0-86B7-6F4E32C9784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193118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84BDB996-C24C-70B6-A12F-13C548CE3B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1185620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A466B2FD-7C69-0E18-8271-5FEF111C084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2178122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B48396A-07C4-CECA-8576-2E675EBEA8D8}"/>
              </a:ext>
            </a:extLst>
          </p:cNvPr>
          <p:cNvGrpSpPr/>
          <p:nvPr userDrawn="1"/>
        </p:nvGrpSpPr>
        <p:grpSpPr>
          <a:xfrm>
            <a:off x="7784755" y="-1"/>
            <a:ext cx="4028304" cy="6869043"/>
            <a:chOff x="7784755" y="-1"/>
            <a:chExt cx="4028304" cy="6869043"/>
          </a:xfrm>
        </p:grpSpPr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CE296701-4DBE-3A4A-A712-8EFB2D7C006E}"/>
                </a:ext>
              </a:extLst>
            </p:cNvPr>
            <p:cNvCxnSpPr/>
            <p:nvPr userDrawn="1"/>
          </p:nvCxnSpPr>
          <p:spPr>
            <a:xfrm>
              <a:off x="11813059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1A3CFA8E-B569-BB46-AEB9-7E1A439D7506}"/>
                </a:ext>
              </a:extLst>
            </p:cNvPr>
            <p:cNvCxnSpPr/>
            <p:nvPr userDrawn="1"/>
          </p:nvCxnSpPr>
          <p:spPr>
            <a:xfrm>
              <a:off x="10805983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5C4B16A3-9810-21EA-0432-38A66B865CD6}"/>
                </a:ext>
              </a:extLst>
            </p:cNvPr>
            <p:cNvCxnSpPr/>
            <p:nvPr userDrawn="1"/>
          </p:nvCxnSpPr>
          <p:spPr>
            <a:xfrm>
              <a:off x="9798907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F47A94CA-D63D-5930-B290-29903CAC6F93}"/>
                </a:ext>
              </a:extLst>
            </p:cNvPr>
            <p:cNvCxnSpPr/>
            <p:nvPr userDrawn="1"/>
          </p:nvCxnSpPr>
          <p:spPr>
            <a:xfrm>
              <a:off x="8791831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AB37F0F2-4A5B-DF26-D0CA-4CD2616BB0C5}"/>
                </a:ext>
              </a:extLst>
            </p:cNvPr>
            <p:cNvCxnSpPr/>
            <p:nvPr userDrawn="1"/>
          </p:nvCxnSpPr>
          <p:spPr>
            <a:xfrm>
              <a:off x="7784755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315CAFB2-3A46-A4C1-1B43-D4FCE38F2D46}"/>
              </a:ext>
            </a:extLst>
          </p:cNvPr>
          <p:cNvSpPr/>
          <p:nvPr userDrawn="1"/>
        </p:nvSpPr>
        <p:spPr>
          <a:xfrm rot="21480000">
            <a:off x="681876" y="1278490"/>
            <a:ext cx="10801351" cy="4860925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7748721-72A0-AF1D-CFDF-2306B8AA8FFF}"/>
              </a:ext>
            </a:extLst>
          </p:cNvPr>
          <p:cNvSpPr/>
          <p:nvPr userDrawn="1"/>
        </p:nvSpPr>
        <p:spPr>
          <a:xfrm>
            <a:off x="695324" y="1268413"/>
            <a:ext cx="10801351" cy="4860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494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2BE166-C99D-20AB-5492-C16E5B8C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810" y="1280704"/>
            <a:ext cx="10013865" cy="752356"/>
          </a:xfrm>
          <a:prstGeom prst="rect">
            <a:avLst/>
          </a:prstGeom>
        </p:spPr>
        <p:txBody>
          <a:bodyPr vert="horz" lIns="180000" tIns="180000" rIns="18000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04BE66-F846-8E33-03C3-4E34C0E91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9" y="2537105"/>
            <a:ext cx="10801345" cy="3592233"/>
          </a:xfrm>
          <a:prstGeom prst="rect">
            <a:avLst/>
          </a:prstGeom>
        </p:spPr>
        <p:txBody>
          <a:bodyPr vert="horz" lIns="180000" tIns="0" rIns="18000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0331A7-04A5-CF06-558D-168E4CD6E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5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F3CBEEB4-4074-0843-98BC-EA016F46E138}" type="datetimeFigureOut">
              <a:rPr lang="de-DE" smtClean="0"/>
              <a:pPr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4DA417-98F3-DC0D-E2F2-147747224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F5F465-28F5-FAEC-D846-1492A3252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872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7BC09AE8-F70B-1C43-A273-0270A6ECB8B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2B12EC7-DDFA-30F6-2776-B2858A064A0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88971" y="527796"/>
            <a:ext cx="1193800" cy="34925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3B09AFA0-9693-B41C-E727-C63B322A25E0}"/>
              </a:ext>
            </a:extLst>
          </p:cNvPr>
          <p:cNvSpPr/>
          <p:nvPr userDrawn="1"/>
        </p:nvSpPr>
        <p:spPr>
          <a:xfrm rot="-120000">
            <a:off x="893136" y="1466475"/>
            <a:ext cx="531628" cy="5316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A322D4A-F10B-A5DF-F3AB-CEB8A4734B6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56237" y="1535609"/>
            <a:ext cx="409985" cy="40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utura PT Heavy" panose="020B05020202040203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799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  <p15:guide id="4" pos="5881" userDrawn="1">
          <p15:clr>
            <a:srgbClr val="F26B43"/>
          </p15:clr>
        </p15:guide>
        <p15:guide id="5" pos="7242" userDrawn="1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Entwurf, Kunst, Design enthält.&#10;&#10;Automatisch generierte Beschreibung">
            <a:extLst>
              <a:ext uri="{FF2B5EF4-FFF2-40B4-BE49-F238E27FC236}">
                <a16:creationId xmlns:a16="http://schemas.microsoft.com/office/drawing/2014/main" id="{5E37CCFC-0127-8DE3-E966-5603F5B793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alphaModFix amt="40000"/>
          </a:blip>
          <a:srcRect l="-29271" t="1244" r="26628"/>
          <a:stretch/>
        </p:blipFill>
        <p:spPr>
          <a:xfrm>
            <a:off x="1482811" y="-1"/>
            <a:ext cx="10709189" cy="6869043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B487274-FBC7-5168-97A2-E31CDAD2462B}"/>
              </a:ext>
            </a:extLst>
          </p:cNvPr>
          <p:cNvGrpSpPr/>
          <p:nvPr userDrawn="1"/>
        </p:nvGrpSpPr>
        <p:grpSpPr>
          <a:xfrm>
            <a:off x="7060485" y="263898"/>
            <a:ext cx="5131516" cy="5955013"/>
            <a:chOff x="6516786" y="263898"/>
            <a:chExt cx="6869043" cy="5955013"/>
          </a:xfrm>
        </p:grpSpPr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830CE9E5-840C-5389-7B11-40F7601FE2A6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3170624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D95A864E-5772-9F45-1363-9D99358BC5C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2784389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21985006-9E13-2D34-B44C-2E7BFA15FB24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1791886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699646B8-829C-6565-FD59-88794DFC3C9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799384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1C29E7C2-5F68-EDC0-86B7-6F4E32C9784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193118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84BDB996-C24C-70B6-A12F-13C548CE3B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1185620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A466B2FD-7C69-0E18-8271-5FEF111C084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2178122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B48396A-07C4-CECA-8576-2E675EBEA8D8}"/>
              </a:ext>
            </a:extLst>
          </p:cNvPr>
          <p:cNvGrpSpPr/>
          <p:nvPr userDrawn="1"/>
        </p:nvGrpSpPr>
        <p:grpSpPr>
          <a:xfrm>
            <a:off x="7784755" y="-1"/>
            <a:ext cx="4028304" cy="6869043"/>
            <a:chOff x="7784755" y="-1"/>
            <a:chExt cx="4028304" cy="6869043"/>
          </a:xfrm>
        </p:grpSpPr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CE296701-4DBE-3A4A-A712-8EFB2D7C006E}"/>
                </a:ext>
              </a:extLst>
            </p:cNvPr>
            <p:cNvCxnSpPr/>
            <p:nvPr userDrawn="1"/>
          </p:nvCxnSpPr>
          <p:spPr>
            <a:xfrm>
              <a:off x="11813059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1A3CFA8E-B569-BB46-AEB9-7E1A439D7506}"/>
                </a:ext>
              </a:extLst>
            </p:cNvPr>
            <p:cNvCxnSpPr/>
            <p:nvPr userDrawn="1"/>
          </p:nvCxnSpPr>
          <p:spPr>
            <a:xfrm>
              <a:off x="10805983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5C4B16A3-9810-21EA-0432-38A66B865CD6}"/>
                </a:ext>
              </a:extLst>
            </p:cNvPr>
            <p:cNvCxnSpPr/>
            <p:nvPr userDrawn="1"/>
          </p:nvCxnSpPr>
          <p:spPr>
            <a:xfrm>
              <a:off x="9798907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F47A94CA-D63D-5930-B290-29903CAC6F93}"/>
                </a:ext>
              </a:extLst>
            </p:cNvPr>
            <p:cNvCxnSpPr/>
            <p:nvPr userDrawn="1"/>
          </p:nvCxnSpPr>
          <p:spPr>
            <a:xfrm>
              <a:off x="8791831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AB37F0F2-4A5B-DF26-D0CA-4CD2616BB0C5}"/>
                </a:ext>
              </a:extLst>
            </p:cNvPr>
            <p:cNvCxnSpPr/>
            <p:nvPr userDrawn="1"/>
          </p:nvCxnSpPr>
          <p:spPr>
            <a:xfrm>
              <a:off x="7784755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315CAFB2-3A46-A4C1-1B43-D4FCE38F2D46}"/>
              </a:ext>
            </a:extLst>
          </p:cNvPr>
          <p:cNvSpPr/>
          <p:nvPr userDrawn="1"/>
        </p:nvSpPr>
        <p:spPr>
          <a:xfrm rot="21480000">
            <a:off x="681876" y="1278490"/>
            <a:ext cx="10801351" cy="4860925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7748721-72A0-AF1D-CFDF-2306B8AA8FFF}"/>
              </a:ext>
            </a:extLst>
          </p:cNvPr>
          <p:cNvSpPr/>
          <p:nvPr userDrawn="1"/>
        </p:nvSpPr>
        <p:spPr>
          <a:xfrm>
            <a:off x="695324" y="1268413"/>
            <a:ext cx="10801351" cy="4860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494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2BE166-C99D-20AB-5492-C16E5B8C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080" y="1280704"/>
            <a:ext cx="10013865" cy="752356"/>
          </a:xfrm>
          <a:prstGeom prst="rect">
            <a:avLst/>
          </a:prstGeom>
        </p:spPr>
        <p:txBody>
          <a:bodyPr vert="horz" lIns="180000" tIns="180000" rIns="18000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04BE66-F846-8E33-03C3-4E34C0E91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9" y="2537105"/>
            <a:ext cx="10801345" cy="3592233"/>
          </a:xfrm>
          <a:prstGeom prst="rect">
            <a:avLst/>
          </a:prstGeom>
        </p:spPr>
        <p:txBody>
          <a:bodyPr vert="horz" lIns="180000" tIns="0" rIns="18000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0331A7-04A5-CF06-558D-168E4CD6E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5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F3CBEEB4-4074-0843-98BC-EA016F46E138}" type="datetimeFigureOut">
              <a:rPr lang="de-DE" smtClean="0"/>
              <a:pPr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4DA417-98F3-DC0D-E2F2-147747224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F5F465-28F5-FAEC-D846-1492A3252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872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7BC09AE8-F70B-1C43-A273-0270A6ECB8B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2B12EC7-DDFA-30F6-2776-B2858A064A0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88971" y="527796"/>
            <a:ext cx="1193800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8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utura PT Heavy" panose="020B05020202040203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orient="horz" pos="799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pos="5881">
          <p15:clr>
            <a:srgbClr val="F26B43"/>
          </p15:clr>
        </p15:guide>
        <p15:guide id="5" pos="724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Entwurf, Kunst, Design enthält.&#10;&#10;Automatisch generierte Beschreibung">
            <a:extLst>
              <a:ext uri="{FF2B5EF4-FFF2-40B4-BE49-F238E27FC236}">
                <a16:creationId xmlns:a16="http://schemas.microsoft.com/office/drawing/2014/main" id="{5E37CCFC-0127-8DE3-E966-5603F5B793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alphaModFix amt="40000"/>
          </a:blip>
          <a:srcRect l="-29271" t="1244" r="26628"/>
          <a:stretch/>
        </p:blipFill>
        <p:spPr>
          <a:xfrm>
            <a:off x="1482811" y="-1"/>
            <a:ext cx="10709189" cy="6869043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B487274-FBC7-5168-97A2-E31CDAD2462B}"/>
              </a:ext>
            </a:extLst>
          </p:cNvPr>
          <p:cNvGrpSpPr/>
          <p:nvPr userDrawn="1"/>
        </p:nvGrpSpPr>
        <p:grpSpPr>
          <a:xfrm>
            <a:off x="7060485" y="263898"/>
            <a:ext cx="5131516" cy="5955013"/>
            <a:chOff x="6516786" y="263898"/>
            <a:chExt cx="6869043" cy="5955013"/>
          </a:xfrm>
        </p:grpSpPr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830CE9E5-840C-5389-7B11-40F7601FE2A6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3170624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D95A864E-5772-9F45-1363-9D99358BC5C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2784389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21985006-9E13-2D34-B44C-2E7BFA15FB24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1791886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699646B8-829C-6565-FD59-88794DFC3C9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799384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1C29E7C2-5F68-EDC0-86B7-6F4E32C9784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193118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84BDB996-C24C-70B6-A12F-13C548CE3B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1185620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A466B2FD-7C69-0E18-8271-5FEF111C084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2178122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B48396A-07C4-CECA-8576-2E675EBEA8D8}"/>
              </a:ext>
            </a:extLst>
          </p:cNvPr>
          <p:cNvGrpSpPr/>
          <p:nvPr userDrawn="1"/>
        </p:nvGrpSpPr>
        <p:grpSpPr>
          <a:xfrm>
            <a:off x="7784755" y="-1"/>
            <a:ext cx="4028304" cy="6869043"/>
            <a:chOff x="7784755" y="-1"/>
            <a:chExt cx="4028304" cy="6869043"/>
          </a:xfrm>
        </p:grpSpPr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CE296701-4DBE-3A4A-A712-8EFB2D7C006E}"/>
                </a:ext>
              </a:extLst>
            </p:cNvPr>
            <p:cNvCxnSpPr/>
            <p:nvPr userDrawn="1"/>
          </p:nvCxnSpPr>
          <p:spPr>
            <a:xfrm>
              <a:off x="11813059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1A3CFA8E-B569-BB46-AEB9-7E1A439D7506}"/>
                </a:ext>
              </a:extLst>
            </p:cNvPr>
            <p:cNvCxnSpPr/>
            <p:nvPr userDrawn="1"/>
          </p:nvCxnSpPr>
          <p:spPr>
            <a:xfrm>
              <a:off x="10805983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5C4B16A3-9810-21EA-0432-38A66B865CD6}"/>
                </a:ext>
              </a:extLst>
            </p:cNvPr>
            <p:cNvCxnSpPr/>
            <p:nvPr userDrawn="1"/>
          </p:nvCxnSpPr>
          <p:spPr>
            <a:xfrm>
              <a:off x="9798907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F47A94CA-D63D-5930-B290-29903CAC6F93}"/>
                </a:ext>
              </a:extLst>
            </p:cNvPr>
            <p:cNvCxnSpPr/>
            <p:nvPr userDrawn="1"/>
          </p:nvCxnSpPr>
          <p:spPr>
            <a:xfrm>
              <a:off x="8791831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AB37F0F2-4A5B-DF26-D0CA-4CD2616BB0C5}"/>
                </a:ext>
              </a:extLst>
            </p:cNvPr>
            <p:cNvCxnSpPr/>
            <p:nvPr userDrawn="1"/>
          </p:nvCxnSpPr>
          <p:spPr>
            <a:xfrm>
              <a:off x="7784755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315CAFB2-3A46-A4C1-1B43-D4FCE38F2D46}"/>
              </a:ext>
            </a:extLst>
          </p:cNvPr>
          <p:cNvSpPr/>
          <p:nvPr userDrawn="1"/>
        </p:nvSpPr>
        <p:spPr>
          <a:xfrm rot="21480000">
            <a:off x="681876" y="1278490"/>
            <a:ext cx="10801351" cy="4860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7748721-72A0-AF1D-CFDF-2306B8AA8FFF}"/>
              </a:ext>
            </a:extLst>
          </p:cNvPr>
          <p:cNvSpPr/>
          <p:nvPr userDrawn="1"/>
        </p:nvSpPr>
        <p:spPr>
          <a:xfrm>
            <a:off x="695324" y="1268413"/>
            <a:ext cx="10801351" cy="4860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494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2BE166-C99D-20AB-5492-C16E5B8C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080" y="1280704"/>
            <a:ext cx="10013865" cy="752356"/>
          </a:xfrm>
          <a:prstGeom prst="rect">
            <a:avLst/>
          </a:prstGeom>
        </p:spPr>
        <p:txBody>
          <a:bodyPr vert="horz" lIns="180000" tIns="180000" rIns="18000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04BE66-F846-8E33-03C3-4E34C0E91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9" y="2537105"/>
            <a:ext cx="10801345" cy="3592233"/>
          </a:xfrm>
          <a:prstGeom prst="rect">
            <a:avLst/>
          </a:prstGeom>
        </p:spPr>
        <p:txBody>
          <a:bodyPr vert="horz" lIns="180000" tIns="0" rIns="18000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0331A7-04A5-CF06-558D-168E4CD6E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5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F3CBEEB4-4074-0843-98BC-EA016F46E138}" type="datetimeFigureOut">
              <a:rPr lang="de-DE" smtClean="0"/>
              <a:pPr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4DA417-98F3-DC0D-E2F2-147747224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F5F465-28F5-FAEC-D846-1492A3252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872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7BC09AE8-F70B-1C43-A273-0270A6ECB8B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2B12EC7-DDFA-30F6-2776-B2858A064A0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88971" y="527796"/>
            <a:ext cx="1193800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8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utura PT Heavy" panose="020B05020202040203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orient="horz" pos="799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pos="5881">
          <p15:clr>
            <a:srgbClr val="F26B43"/>
          </p15:clr>
        </p15:guide>
        <p15:guide id="5" pos="724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Entwurf, Kunst, Design enthält.&#10;&#10;Automatisch generierte Beschreibung">
            <a:extLst>
              <a:ext uri="{FF2B5EF4-FFF2-40B4-BE49-F238E27FC236}">
                <a16:creationId xmlns:a16="http://schemas.microsoft.com/office/drawing/2014/main" id="{5E37CCFC-0127-8DE3-E966-5603F5B793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alphaModFix amt="40000"/>
          </a:blip>
          <a:srcRect l="-29271" t="1244" r="26628"/>
          <a:stretch/>
        </p:blipFill>
        <p:spPr>
          <a:xfrm>
            <a:off x="1482811" y="-1"/>
            <a:ext cx="10709189" cy="6869043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B487274-FBC7-5168-97A2-E31CDAD2462B}"/>
              </a:ext>
            </a:extLst>
          </p:cNvPr>
          <p:cNvGrpSpPr/>
          <p:nvPr userDrawn="1"/>
        </p:nvGrpSpPr>
        <p:grpSpPr>
          <a:xfrm>
            <a:off x="7060485" y="263898"/>
            <a:ext cx="5131516" cy="5955013"/>
            <a:chOff x="6516786" y="263898"/>
            <a:chExt cx="6869043" cy="5955013"/>
          </a:xfrm>
        </p:grpSpPr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830CE9E5-840C-5389-7B11-40F7601FE2A6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3170624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D95A864E-5772-9F45-1363-9D99358BC5C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2784389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21985006-9E13-2D34-B44C-2E7BFA15FB24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1791886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699646B8-829C-6565-FD59-88794DFC3C9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799384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1C29E7C2-5F68-EDC0-86B7-6F4E32C9784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193118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84BDB996-C24C-70B6-A12F-13C548CE3B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1185620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A466B2FD-7C69-0E18-8271-5FEF111C084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2178122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B48396A-07C4-CECA-8576-2E675EBEA8D8}"/>
              </a:ext>
            </a:extLst>
          </p:cNvPr>
          <p:cNvGrpSpPr/>
          <p:nvPr userDrawn="1"/>
        </p:nvGrpSpPr>
        <p:grpSpPr>
          <a:xfrm>
            <a:off x="7784755" y="-1"/>
            <a:ext cx="4028304" cy="6869043"/>
            <a:chOff x="7784755" y="-1"/>
            <a:chExt cx="4028304" cy="6869043"/>
          </a:xfrm>
        </p:grpSpPr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CE296701-4DBE-3A4A-A712-8EFB2D7C006E}"/>
                </a:ext>
              </a:extLst>
            </p:cNvPr>
            <p:cNvCxnSpPr/>
            <p:nvPr userDrawn="1"/>
          </p:nvCxnSpPr>
          <p:spPr>
            <a:xfrm>
              <a:off x="11813059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1A3CFA8E-B569-BB46-AEB9-7E1A439D7506}"/>
                </a:ext>
              </a:extLst>
            </p:cNvPr>
            <p:cNvCxnSpPr/>
            <p:nvPr userDrawn="1"/>
          </p:nvCxnSpPr>
          <p:spPr>
            <a:xfrm>
              <a:off x="10805983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5C4B16A3-9810-21EA-0432-38A66B865CD6}"/>
                </a:ext>
              </a:extLst>
            </p:cNvPr>
            <p:cNvCxnSpPr/>
            <p:nvPr userDrawn="1"/>
          </p:nvCxnSpPr>
          <p:spPr>
            <a:xfrm>
              <a:off x="9798907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F47A94CA-D63D-5930-B290-29903CAC6F93}"/>
                </a:ext>
              </a:extLst>
            </p:cNvPr>
            <p:cNvCxnSpPr/>
            <p:nvPr userDrawn="1"/>
          </p:nvCxnSpPr>
          <p:spPr>
            <a:xfrm>
              <a:off x="8791831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AB37F0F2-4A5B-DF26-D0CA-4CD2616BB0C5}"/>
                </a:ext>
              </a:extLst>
            </p:cNvPr>
            <p:cNvCxnSpPr/>
            <p:nvPr userDrawn="1"/>
          </p:nvCxnSpPr>
          <p:spPr>
            <a:xfrm>
              <a:off x="7784755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315CAFB2-3A46-A4C1-1B43-D4FCE38F2D46}"/>
              </a:ext>
            </a:extLst>
          </p:cNvPr>
          <p:cNvSpPr/>
          <p:nvPr userDrawn="1"/>
        </p:nvSpPr>
        <p:spPr>
          <a:xfrm rot="21480000">
            <a:off x="681876" y="1278490"/>
            <a:ext cx="10801351" cy="4860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7748721-72A0-AF1D-CFDF-2306B8AA8FFF}"/>
              </a:ext>
            </a:extLst>
          </p:cNvPr>
          <p:cNvSpPr/>
          <p:nvPr userDrawn="1"/>
        </p:nvSpPr>
        <p:spPr>
          <a:xfrm>
            <a:off x="695324" y="1268413"/>
            <a:ext cx="10801351" cy="4860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494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2BE166-C99D-20AB-5492-C16E5B8C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810" y="1280704"/>
            <a:ext cx="10013865" cy="752356"/>
          </a:xfrm>
          <a:prstGeom prst="rect">
            <a:avLst/>
          </a:prstGeom>
        </p:spPr>
        <p:txBody>
          <a:bodyPr vert="horz" lIns="180000" tIns="180000" rIns="18000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04BE66-F846-8E33-03C3-4E34C0E91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9" y="2537105"/>
            <a:ext cx="10801345" cy="3592233"/>
          </a:xfrm>
          <a:prstGeom prst="rect">
            <a:avLst/>
          </a:prstGeom>
        </p:spPr>
        <p:txBody>
          <a:bodyPr vert="horz" lIns="180000" tIns="0" rIns="18000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0331A7-04A5-CF06-558D-168E4CD6E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5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F3CBEEB4-4074-0843-98BC-EA016F46E138}" type="datetimeFigureOut">
              <a:rPr lang="de-DE" smtClean="0"/>
              <a:pPr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4DA417-98F3-DC0D-E2F2-147747224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F5F465-28F5-FAEC-D846-1492A3252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872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7BC09AE8-F70B-1C43-A273-0270A6ECB8B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2B12EC7-DDFA-30F6-2776-B2858A064A0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88971" y="527796"/>
            <a:ext cx="1193800" cy="34925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3B09AFA0-9693-B41C-E727-C63B322A25E0}"/>
              </a:ext>
            </a:extLst>
          </p:cNvPr>
          <p:cNvSpPr/>
          <p:nvPr userDrawn="1"/>
        </p:nvSpPr>
        <p:spPr>
          <a:xfrm rot="-120000">
            <a:off x="893136" y="1466475"/>
            <a:ext cx="531628" cy="531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2EAD31A-E3B3-FA9C-FC55-50C04C79ABD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2329" y="1540860"/>
            <a:ext cx="379381" cy="37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8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utura PT Heavy" panose="020B05020202040203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799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  <p15:guide id="4" pos="5881" userDrawn="1">
          <p15:clr>
            <a:srgbClr val="F26B43"/>
          </p15:clr>
        </p15:guide>
        <p15:guide id="5" pos="724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Entwurf, Kunst, Design enthält.&#10;&#10;Automatisch generierte Beschreibung">
            <a:extLst>
              <a:ext uri="{FF2B5EF4-FFF2-40B4-BE49-F238E27FC236}">
                <a16:creationId xmlns:a16="http://schemas.microsoft.com/office/drawing/2014/main" id="{5E37CCFC-0127-8DE3-E966-5603F5B793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alphaModFix amt="40000"/>
          </a:blip>
          <a:srcRect l="-29271" t="1244" r="26628"/>
          <a:stretch/>
        </p:blipFill>
        <p:spPr>
          <a:xfrm>
            <a:off x="1482811" y="-1"/>
            <a:ext cx="10709189" cy="6869043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B487274-FBC7-5168-97A2-E31CDAD2462B}"/>
              </a:ext>
            </a:extLst>
          </p:cNvPr>
          <p:cNvGrpSpPr/>
          <p:nvPr userDrawn="1"/>
        </p:nvGrpSpPr>
        <p:grpSpPr>
          <a:xfrm>
            <a:off x="7060485" y="263898"/>
            <a:ext cx="5131516" cy="5955013"/>
            <a:chOff x="6516786" y="263898"/>
            <a:chExt cx="6869043" cy="5955013"/>
          </a:xfrm>
        </p:grpSpPr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830CE9E5-840C-5389-7B11-40F7601FE2A6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3170624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D95A864E-5772-9F45-1363-9D99358BC5C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2784389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21985006-9E13-2D34-B44C-2E7BFA15FB24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1791886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699646B8-829C-6565-FD59-88794DFC3C9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799384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1C29E7C2-5F68-EDC0-86B7-6F4E32C9784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193118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84BDB996-C24C-70B6-A12F-13C548CE3B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1185620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A466B2FD-7C69-0E18-8271-5FEF111C084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2178122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B48396A-07C4-CECA-8576-2E675EBEA8D8}"/>
              </a:ext>
            </a:extLst>
          </p:cNvPr>
          <p:cNvGrpSpPr/>
          <p:nvPr userDrawn="1"/>
        </p:nvGrpSpPr>
        <p:grpSpPr>
          <a:xfrm>
            <a:off x="7784755" y="-1"/>
            <a:ext cx="4028304" cy="6869043"/>
            <a:chOff x="7784755" y="-1"/>
            <a:chExt cx="4028304" cy="6869043"/>
          </a:xfrm>
        </p:grpSpPr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CE296701-4DBE-3A4A-A712-8EFB2D7C006E}"/>
                </a:ext>
              </a:extLst>
            </p:cNvPr>
            <p:cNvCxnSpPr/>
            <p:nvPr userDrawn="1"/>
          </p:nvCxnSpPr>
          <p:spPr>
            <a:xfrm>
              <a:off x="11813059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1A3CFA8E-B569-BB46-AEB9-7E1A439D7506}"/>
                </a:ext>
              </a:extLst>
            </p:cNvPr>
            <p:cNvCxnSpPr/>
            <p:nvPr userDrawn="1"/>
          </p:nvCxnSpPr>
          <p:spPr>
            <a:xfrm>
              <a:off x="10805983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5C4B16A3-9810-21EA-0432-38A66B865CD6}"/>
                </a:ext>
              </a:extLst>
            </p:cNvPr>
            <p:cNvCxnSpPr/>
            <p:nvPr userDrawn="1"/>
          </p:nvCxnSpPr>
          <p:spPr>
            <a:xfrm>
              <a:off x="9798907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F47A94CA-D63D-5930-B290-29903CAC6F93}"/>
                </a:ext>
              </a:extLst>
            </p:cNvPr>
            <p:cNvCxnSpPr/>
            <p:nvPr userDrawn="1"/>
          </p:nvCxnSpPr>
          <p:spPr>
            <a:xfrm>
              <a:off x="8791831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AB37F0F2-4A5B-DF26-D0CA-4CD2616BB0C5}"/>
                </a:ext>
              </a:extLst>
            </p:cNvPr>
            <p:cNvCxnSpPr/>
            <p:nvPr userDrawn="1"/>
          </p:nvCxnSpPr>
          <p:spPr>
            <a:xfrm>
              <a:off x="7784755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315CAFB2-3A46-A4C1-1B43-D4FCE38F2D46}"/>
              </a:ext>
            </a:extLst>
          </p:cNvPr>
          <p:cNvSpPr/>
          <p:nvPr userDrawn="1"/>
        </p:nvSpPr>
        <p:spPr>
          <a:xfrm rot="21480000">
            <a:off x="681876" y="1278490"/>
            <a:ext cx="10801351" cy="4860925"/>
          </a:xfrm>
          <a:prstGeom prst="rect">
            <a:avLst/>
          </a:prstGeom>
          <a:solidFill>
            <a:srgbClr val="DA8A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7748721-72A0-AF1D-CFDF-2306B8AA8FFF}"/>
              </a:ext>
            </a:extLst>
          </p:cNvPr>
          <p:cNvSpPr/>
          <p:nvPr userDrawn="1"/>
        </p:nvSpPr>
        <p:spPr>
          <a:xfrm>
            <a:off x="695324" y="1268413"/>
            <a:ext cx="10801351" cy="4860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494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2BE166-C99D-20AB-5492-C16E5B8C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080" y="1280704"/>
            <a:ext cx="10013865" cy="752356"/>
          </a:xfrm>
          <a:prstGeom prst="rect">
            <a:avLst/>
          </a:prstGeom>
        </p:spPr>
        <p:txBody>
          <a:bodyPr vert="horz" lIns="180000" tIns="180000" rIns="18000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04BE66-F846-8E33-03C3-4E34C0E91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9" y="2537105"/>
            <a:ext cx="10801345" cy="3592233"/>
          </a:xfrm>
          <a:prstGeom prst="rect">
            <a:avLst/>
          </a:prstGeom>
        </p:spPr>
        <p:txBody>
          <a:bodyPr vert="horz" lIns="180000" tIns="0" rIns="18000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0331A7-04A5-CF06-558D-168E4CD6E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5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F3CBEEB4-4074-0843-98BC-EA016F46E138}" type="datetimeFigureOut">
              <a:rPr lang="de-DE" smtClean="0"/>
              <a:pPr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4DA417-98F3-DC0D-E2F2-147747224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F5F465-28F5-FAEC-D846-1492A3252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872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7BC09AE8-F70B-1C43-A273-0270A6ECB8B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2B12EC7-DDFA-30F6-2776-B2858A064A0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88971" y="527796"/>
            <a:ext cx="1193800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6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utura PT Heavy" panose="020B05020202040203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orient="horz" pos="799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pos="5881">
          <p15:clr>
            <a:srgbClr val="F26B43"/>
          </p15:clr>
        </p15:guide>
        <p15:guide id="5" pos="724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Entwurf, Kunst, Design enthält.&#10;&#10;Automatisch generierte Beschreibung">
            <a:extLst>
              <a:ext uri="{FF2B5EF4-FFF2-40B4-BE49-F238E27FC236}">
                <a16:creationId xmlns:a16="http://schemas.microsoft.com/office/drawing/2014/main" id="{5E37CCFC-0127-8DE3-E966-5603F5B793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alphaModFix amt="40000"/>
          </a:blip>
          <a:srcRect l="-29271" t="1244" r="26628"/>
          <a:stretch/>
        </p:blipFill>
        <p:spPr>
          <a:xfrm>
            <a:off x="1482811" y="-1"/>
            <a:ext cx="10709189" cy="6869043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B487274-FBC7-5168-97A2-E31CDAD2462B}"/>
              </a:ext>
            </a:extLst>
          </p:cNvPr>
          <p:cNvGrpSpPr/>
          <p:nvPr userDrawn="1"/>
        </p:nvGrpSpPr>
        <p:grpSpPr>
          <a:xfrm>
            <a:off x="7060485" y="263898"/>
            <a:ext cx="5131516" cy="5955013"/>
            <a:chOff x="6516786" y="263898"/>
            <a:chExt cx="6869043" cy="5955013"/>
          </a:xfrm>
        </p:grpSpPr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830CE9E5-840C-5389-7B11-40F7601FE2A6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3170624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D95A864E-5772-9F45-1363-9D99358BC5C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2784389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21985006-9E13-2D34-B44C-2E7BFA15FB24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1791886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699646B8-829C-6565-FD59-88794DFC3C9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799384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1C29E7C2-5F68-EDC0-86B7-6F4E32C9784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193118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84BDB996-C24C-70B6-A12F-13C548CE3B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1185620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A466B2FD-7C69-0E18-8271-5FEF111C084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2178122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B48396A-07C4-CECA-8576-2E675EBEA8D8}"/>
              </a:ext>
            </a:extLst>
          </p:cNvPr>
          <p:cNvGrpSpPr/>
          <p:nvPr userDrawn="1"/>
        </p:nvGrpSpPr>
        <p:grpSpPr>
          <a:xfrm>
            <a:off x="7784755" y="-1"/>
            <a:ext cx="4028304" cy="6869043"/>
            <a:chOff x="7784755" y="-1"/>
            <a:chExt cx="4028304" cy="6869043"/>
          </a:xfrm>
        </p:grpSpPr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CE296701-4DBE-3A4A-A712-8EFB2D7C006E}"/>
                </a:ext>
              </a:extLst>
            </p:cNvPr>
            <p:cNvCxnSpPr/>
            <p:nvPr userDrawn="1"/>
          </p:nvCxnSpPr>
          <p:spPr>
            <a:xfrm>
              <a:off x="11813059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1A3CFA8E-B569-BB46-AEB9-7E1A439D7506}"/>
                </a:ext>
              </a:extLst>
            </p:cNvPr>
            <p:cNvCxnSpPr/>
            <p:nvPr userDrawn="1"/>
          </p:nvCxnSpPr>
          <p:spPr>
            <a:xfrm>
              <a:off x="10805983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5C4B16A3-9810-21EA-0432-38A66B865CD6}"/>
                </a:ext>
              </a:extLst>
            </p:cNvPr>
            <p:cNvCxnSpPr/>
            <p:nvPr userDrawn="1"/>
          </p:nvCxnSpPr>
          <p:spPr>
            <a:xfrm>
              <a:off x="9798907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F47A94CA-D63D-5930-B290-29903CAC6F93}"/>
                </a:ext>
              </a:extLst>
            </p:cNvPr>
            <p:cNvCxnSpPr/>
            <p:nvPr userDrawn="1"/>
          </p:nvCxnSpPr>
          <p:spPr>
            <a:xfrm>
              <a:off x="8791831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AB37F0F2-4A5B-DF26-D0CA-4CD2616BB0C5}"/>
                </a:ext>
              </a:extLst>
            </p:cNvPr>
            <p:cNvCxnSpPr/>
            <p:nvPr userDrawn="1"/>
          </p:nvCxnSpPr>
          <p:spPr>
            <a:xfrm>
              <a:off x="7784755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315CAFB2-3A46-A4C1-1B43-D4FCE38F2D46}"/>
              </a:ext>
            </a:extLst>
          </p:cNvPr>
          <p:cNvSpPr/>
          <p:nvPr userDrawn="1"/>
        </p:nvSpPr>
        <p:spPr>
          <a:xfrm rot="21480000">
            <a:off x="681876" y="1278490"/>
            <a:ext cx="10801351" cy="4860925"/>
          </a:xfrm>
          <a:prstGeom prst="rect">
            <a:avLst/>
          </a:prstGeom>
          <a:solidFill>
            <a:srgbClr val="D6C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7748721-72A0-AF1D-CFDF-2306B8AA8FFF}"/>
              </a:ext>
            </a:extLst>
          </p:cNvPr>
          <p:cNvSpPr/>
          <p:nvPr userDrawn="1"/>
        </p:nvSpPr>
        <p:spPr>
          <a:xfrm>
            <a:off x="695324" y="1268413"/>
            <a:ext cx="10801351" cy="4860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494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2BE166-C99D-20AB-5492-C16E5B8C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810" y="1280704"/>
            <a:ext cx="10013865" cy="752356"/>
          </a:xfrm>
          <a:prstGeom prst="rect">
            <a:avLst/>
          </a:prstGeom>
        </p:spPr>
        <p:txBody>
          <a:bodyPr vert="horz" lIns="180000" tIns="180000" rIns="18000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04BE66-F846-8E33-03C3-4E34C0E91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9" y="2537105"/>
            <a:ext cx="10801345" cy="3592233"/>
          </a:xfrm>
          <a:prstGeom prst="rect">
            <a:avLst/>
          </a:prstGeom>
        </p:spPr>
        <p:txBody>
          <a:bodyPr vert="horz" lIns="180000" tIns="0" rIns="18000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0331A7-04A5-CF06-558D-168E4CD6E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5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F3CBEEB4-4074-0843-98BC-EA016F46E138}" type="datetimeFigureOut">
              <a:rPr lang="de-DE" smtClean="0"/>
              <a:pPr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4DA417-98F3-DC0D-E2F2-147747224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F5F465-28F5-FAEC-D846-1492A3252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872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7BC09AE8-F70B-1C43-A273-0270A6ECB8B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2B12EC7-DDFA-30F6-2776-B2858A064A0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88971" y="527796"/>
            <a:ext cx="1193800" cy="34925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3B09AFA0-9693-B41C-E727-C63B322A25E0}"/>
              </a:ext>
            </a:extLst>
          </p:cNvPr>
          <p:cNvSpPr/>
          <p:nvPr userDrawn="1"/>
        </p:nvSpPr>
        <p:spPr>
          <a:xfrm rot="-120000">
            <a:off x="893136" y="1466475"/>
            <a:ext cx="531628" cy="5316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D4A37D4-6929-EBFD-C64E-0F9E304F836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53234" y="1508761"/>
            <a:ext cx="399529" cy="39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7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utura PT Heavy" panose="020B05020202040203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799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  <p15:guide id="4" pos="5881" userDrawn="1">
          <p15:clr>
            <a:srgbClr val="F26B43"/>
          </p15:clr>
        </p15:guide>
        <p15:guide id="5" pos="7242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Entwurf, Kunst, Design enthält.&#10;&#10;Automatisch generierte Beschreibung">
            <a:extLst>
              <a:ext uri="{FF2B5EF4-FFF2-40B4-BE49-F238E27FC236}">
                <a16:creationId xmlns:a16="http://schemas.microsoft.com/office/drawing/2014/main" id="{5E37CCFC-0127-8DE3-E966-5603F5B793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alphaModFix amt="40000"/>
          </a:blip>
          <a:srcRect l="-29271" t="1244" r="26628"/>
          <a:stretch/>
        </p:blipFill>
        <p:spPr>
          <a:xfrm>
            <a:off x="1482811" y="-1"/>
            <a:ext cx="10709189" cy="6869043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B487274-FBC7-5168-97A2-E31CDAD2462B}"/>
              </a:ext>
            </a:extLst>
          </p:cNvPr>
          <p:cNvGrpSpPr/>
          <p:nvPr userDrawn="1"/>
        </p:nvGrpSpPr>
        <p:grpSpPr>
          <a:xfrm>
            <a:off x="7060485" y="263898"/>
            <a:ext cx="5131516" cy="5955013"/>
            <a:chOff x="6516786" y="263898"/>
            <a:chExt cx="6869043" cy="5955013"/>
          </a:xfrm>
        </p:grpSpPr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830CE9E5-840C-5389-7B11-40F7601FE2A6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3170624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D95A864E-5772-9F45-1363-9D99358BC5C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2784389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21985006-9E13-2D34-B44C-2E7BFA15FB24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1791886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699646B8-829C-6565-FD59-88794DFC3C9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799384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1C29E7C2-5F68-EDC0-86B7-6F4E32C9784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193118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84BDB996-C24C-70B6-A12F-13C548CE3B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1185620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A466B2FD-7C69-0E18-8271-5FEF111C084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2178122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B48396A-07C4-CECA-8576-2E675EBEA8D8}"/>
              </a:ext>
            </a:extLst>
          </p:cNvPr>
          <p:cNvGrpSpPr/>
          <p:nvPr userDrawn="1"/>
        </p:nvGrpSpPr>
        <p:grpSpPr>
          <a:xfrm>
            <a:off x="7784755" y="-1"/>
            <a:ext cx="4028304" cy="6869043"/>
            <a:chOff x="7784755" y="-1"/>
            <a:chExt cx="4028304" cy="6869043"/>
          </a:xfrm>
        </p:grpSpPr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CE296701-4DBE-3A4A-A712-8EFB2D7C006E}"/>
                </a:ext>
              </a:extLst>
            </p:cNvPr>
            <p:cNvCxnSpPr/>
            <p:nvPr userDrawn="1"/>
          </p:nvCxnSpPr>
          <p:spPr>
            <a:xfrm>
              <a:off x="11813059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1A3CFA8E-B569-BB46-AEB9-7E1A439D7506}"/>
                </a:ext>
              </a:extLst>
            </p:cNvPr>
            <p:cNvCxnSpPr/>
            <p:nvPr userDrawn="1"/>
          </p:nvCxnSpPr>
          <p:spPr>
            <a:xfrm>
              <a:off x="10805983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5C4B16A3-9810-21EA-0432-38A66B865CD6}"/>
                </a:ext>
              </a:extLst>
            </p:cNvPr>
            <p:cNvCxnSpPr/>
            <p:nvPr userDrawn="1"/>
          </p:nvCxnSpPr>
          <p:spPr>
            <a:xfrm>
              <a:off x="9798907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F47A94CA-D63D-5930-B290-29903CAC6F93}"/>
                </a:ext>
              </a:extLst>
            </p:cNvPr>
            <p:cNvCxnSpPr/>
            <p:nvPr userDrawn="1"/>
          </p:nvCxnSpPr>
          <p:spPr>
            <a:xfrm>
              <a:off x="8791831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AB37F0F2-4A5B-DF26-D0CA-4CD2616BB0C5}"/>
                </a:ext>
              </a:extLst>
            </p:cNvPr>
            <p:cNvCxnSpPr/>
            <p:nvPr userDrawn="1"/>
          </p:nvCxnSpPr>
          <p:spPr>
            <a:xfrm>
              <a:off x="7784755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315CAFB2-3A46-A4C1-1B43-D4FCE38F2D46}"/>
              </a:ext>
            </a:extLst>
          </p:cNvPr>
          <p:cNvSpPr/>
          <p:nvPr userDrawn="1"/>
        </p:nvSpPr>
        <p:spPr>
          <a:xfrm rot="21480000">
            <a:off x="681876" y="1278490"/>
            <a:ext cx="10801351" cy="4860925"/>
          </a:xfrm>
          <a:prstGeom prst="rect">
            <a:avLst/>
          </a:prstGeom>
          <a:solidFill>
            <a:srgbClr val="D6C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7748721-72A0-AF1D-CFDF-2306B8AA8FFF}"/>
              </a:ext>
            </a:extLst>
          </p:cNvPr>
          <p:cNvSpPr/>
          <p:nvPr userDrawn="1"/>
        </p:nvSpPr>
        <p:spPr>
          <a:xfrm>
            <a:off x="695324" y="1268413"/>
            <a:ext cx="10801351" cy="4860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494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2BE166-C99D-20AB-5492-C16E5B8C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080" y="1280704"/>
            <a:ext cx="10013865" cy="752356"/>
          </a:xfrm>
          <a:prstGeom prst="rect">
            <a:avLst/>
          </a:prstGeom>
        </p:spPr>
        <p:txBody>
          <a:bodyPr vert="horz" lIns="180000" tIns="180000" rIns="18000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04BE66-F846-8E33-03C3-4E34C0E91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9" y="2537105"/>
            <a:ext cx="10801345" cy="3592233"/>
          </a:xfrm>
          <a:prstGeom prst="rect">
            <a:avLst/>
          </a:prstGeom>
        </p:spPr>
        <p:txBody>
          <a:bodyPr vert="horz" lIns="180000" tIns="0" rIns="18000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0331A7-04A5-CF06-558D-168E4CD6E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5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F3CBEEB4-4074-0843-98BC-EA016F46E138}" type="datetimeFigureOut">
              <a:rPr lang="de-DE" smtClean="0"/>
              <a:pPr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4DA417-98F3-DC0D-E2F2-147747224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F5F465-28F5-FAEC-D846-1492A3252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872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7BC09AE8-F70B-1C43-A273-0270A6ECB8B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2B12EC7-DDFA-30F6-2776-B2858A064A0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88971" y="527796"/>
            <a:ext cx="1193800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1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utura PT Heavy" panose="020B05020202040203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orient="horz" pos="799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pos="5881">
          <p15:clr>
            <a:srgbClr val="F26B43"/>
          </p15:clr>
        </p15:guide>
        <p15:guide id="5" pos="724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Entwurf, Kunst, Design enthält.&#10;&#10;Automatisch generierte Beschreibung">
            <a:extLst>
              <a:ext uri="{FF2B5EF4-FFF2-40B4-BE49-F238E27FC236}">
                <a16:creationId xmlns:a16="http://schemas.microsoft.com/office/drawing/2014/main" id="{5E37CCFC-0127-8DE3-E966-5603F5B793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alphaModFix amt="40000"/>
          </a:blip>
          <a:srcRect l="-29271" t="1244" r="26628"/>
          <a:stretch/>
        </p:blipFill>
        <p:spPr>
          <a:xfrm>
            <a:off x="1482811" y="-1"/>
            <a:ext cx="10709189" cy="6869043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B487274-FBC7-5168-97A2-E31CDAD2462B}"/>
              </a:ext>
            </a:extLst>
          </p:cNvPr>
          <p:cNvGrpSpPr/>
          <p:nvPr userDrawn="1"/>
        </p:nvGrpSpPr>
        <p:grpSpPr>
          <a:xfrm>
            <a:off x="7060485" y="263898"/>
            <a:ext cx="5131516" cy="5955013"/>
            <a:chOff x="6516786" y="263898"/>
            <a:chExt cx="6869043" cy="5955013"/>
          </a:xfrm>
        </p:grpSpPr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830CE9E5-840C-5389-7B11-40F7601FE2A6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3170624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D95A864E-5772-9F45-1363-9D99358BC5C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2784389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21985006-9E13-2D34-B44C-2E7BFA15FB24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1791886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699646B8-829C-6565-FD59-88794DFC3C9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799384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1C29E7C2-5F68-EDC0-86B7-6F4E32C9784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193118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84BDB996-C24C-70B6-A12F-13C548CE3B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1185620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A466B2FD-7C69-0E18-8271-5FEF111C084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2178122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B48396A-07C4-CECA-8576-2E675EBEA8D8}"/>
              </a:ext>
            </a:extLst>
          </p:cNvPr>
          <p:cNvGrpSpPr/>
          <p:nvPr userDrawn="1"/>
        </p:nvGrpSpPr>
        <p:grpSpPr>
          <a:xfrm>
            <a:off x="7784755" y="-1"/>
            <a:ext cx="4028304" cy="6869043"/>
            <a:chOff x="7784755" y="-1"/>
            <a:chExt cx="4028304" cy="6869043"/>
          </a:xfrm>
        </p:grpSpPr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CE296701-4DBE-3A4A-A712-8EFB2D7C006E}"/>
                </a:ext>
              </a:extLst>
            </p:cNvPr>
            <p:cNvCxnSpPr/>
            <p:nvPr userDrawn="1"/>
          </p:nvCxnSpPr>
          <p:spPr>
            <a:xfrm>
              <a:off x="11813059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1A3CFA8E-B569-BB46-AEB9-7E1A439D7506}"/>
                </a:ext>
              </a:extLst>
            </p:cNvPr>
            <p:cNvCxnSpPr/>
            <p:nvPr userDrawn="1"/>
          </p:nvCxnSpPr>
          <p:spPr>
            <a:xfrm>
              <a:off x="10805983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5C4B16A3-9810-21EA-0432-38A66B865CD6}"/>
                </a:ext>
              </a:extLst>
            </p:cNvPr>
            <p:cNvCxnSpPr/>
            <p:nvPr userDrawn="1"/>
          </p:nvCxnSpPr>
          <p:spPr>
            <a:xfrm>
              <a:off x="9798907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F47A94CA-D63D-5930-B290-29903CAC6F93}"/>
                </a:ext>
              </a:extLst>
            </p:cNvPr>
            <p:cNvCxnSpPr/>
            <p:nvPr userDrawn="1"/>
          </p:nvCxnSpPr>
          <p:spPr>
            <a:xfrm>
              <a:off x="8791831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AB37F0F2-4A5B-DF26-D0CA-4CD2616BB0C5}"/>
                </a:ext>
              </a:extLst>
            </p:cNvPr>
            <p:cNvCxnSpPr/>
            <p:nvPr userDrawn="1"/>
          </p:nvCxnSpPr>
          <p:spPr>
            <a:xfrm>
              <a:off x="7784755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315CAFB2-3A46-A4C1-1B43-D4FCE38F2D46}"/>
              </a:ext>
            </a:extLst>
          </p:cNvPr>
          <p:cNvSpPr/>
          <p:nvPr userDrawn="1"/>
        </p:nvSpPr>
        <p:spPr>
          <a:xfrm rot="21480000">
            <a:off x="681876" y="1278490"/>
            <a:ext cx="10801351" cy="4860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7748721-72A0-AF1D-CFDF-2306B8AA8FFF}"/>
              </a:ext>
            </a:extLst>
          </p:cNvPr>
          <p:cNvSpPr/>
          <p:nvPr userDrawn="1"/>
        </p:nvSpPr>
        <p:spPr>
          <a:xfrm>
            <a:off x="695324" y="1268413"/>
            <a:ext cx="10801351" cy="4860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494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2BE166-C99D-20AB-5492-C16E5B8C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810" y="1280704"/>
            <a:ext cx="10013865" cy="752356"/>
          </a:xfrm>
          <a:prstGeom prst="rect">
            <a:avLst/>
          </a:prstGeom>
        </p:spPr>
        <p:txBody>
          <a:bodyPr vert="horz" lIns="180000" tIns="180000" rIns="18000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04BE66-F846-8E33-03C3-4E34C0E91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9" y="2537105"/>
            <a:ext cx="10801345" cy="3592233"/>
          </a:xfrm>
          <a:prstGeom prst="rect">
            <a:avLst/>
          </a:prstGeom>
        </p:spPr>
        <p:txBody>
          <a:bodyPr vert="horz" lIns="180000" tIns="0" rIns="18000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0331A7-04A5-CF06-558D-168E4CD6E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5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F3CBEEB4-4074-0843-98BC-EA016F46E138}" type="datetimeFigureOut">
              <a:rPr lang="de-DE" smtClean="0"/>
              <a:pPr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4DA417-98F3-DC0D-E2F2-147747224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F5F465-28F5-FAEC-D846-1492A3252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872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7BC09AE8-F70B-1C43-A273-0270A6ECB8B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2B12EC7-DDFA-30F6-2776-B2858A064A0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88971" y="527796"/>
            <a:ext cx="1193800" cy="34925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3B09AFA0-9693-B41C-E727-C63B322A25E0}"/>
              </a:ext>
            </a:extLst>
          </p:cNvPr>
          <p:cNvSpPr/>
          <p:nvPr userDrawn="1"/>
        </p:nvSpPr>
        <p:spPr>
          <a:xfrm rot="-120000">
            <a:off x="893136" y="1466475"/>
            <a:ext cx="531628" cy="531628"/>
          </a:xfrm>
          <a:prstGeom prst="rect">
            <a:avLst/>
          </a:prstGeom>
          <a:solidFill>
            <a:srgbClr val="98C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C30463B-4347-FAF2-2D81-C48A1527F51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6121" y="1546167"/>
            <a:ext cx="350784" cy="35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7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utura PT Heavy" panose="020B05020202040203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799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  <p15:guide id="4" pos="5881" userDrawn="1">
          <p15:clr>
            <a:srgbClr val="F26B43"/>
          </p15:clr>
        </p15:guide>
        <p15:guide id="5" pos="7242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Entwurf, Kunst, Design enthält.&#10;&#10;Automatisch generierte Beschreibung">
            <a:extLst>
              <a:ext uri="{FF2B5EF4-FFF2-40B4-BE49-F238E27FC236}">
                <a16:creationId xmlns:a16="http://schemas.microsoft.com/office/drawing/2014/main" id="{5E37CCFC-0127-8DE3-E966-5603F5B793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alphaModFix amt="40000"/>
          </a:blip>
          <a:srcRect l="-29271" t="1244" r="26628"/>
          <a:stretch/>
        </p:blipFill>
        <p:spPr>
          <a:xfrm>
            <a:off x="1482811" y="-1"/>
            <a:ext cx="10709189" cy="6869043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B487274-FBC7-5168-97A2-E31CDAD2462B}"/>
              </a:ext>
            </a:extLst>
          </p:cNvPr>
          <p:cNvGrpSpPr/>
          <p:nvPr userDrawn="1"/>
        </p:nvGrpSpPr>
        <p:grpSpPr>
          <a:xfrm>
            <a:off x="7060485" y="263898"/>
            <a:ext cx="5131516" cy="5955013"/>
            <a:chOff x="6516786" y="263898"/>
            <a:chExt cx="6869043" cy="5955013"/>
          </a:xfrm>
        </p:grpSpPr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830CE9E5-840C-5389-7B11-40F7601FE2A6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3170624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D95A864E-5772-9F45-1363-9D99358BC5C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2784389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21985006-9E13-2D34-B44C-2E7BFA15FB24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1791886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699646B8-829C-6565-FD59-88794DFC3C9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799384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1C29E7C2-5F68-EDC0-86B7-6F4E32C9784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193118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84BDB996-C24C-70B6-A12F-13C548CE3B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1185620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A466B2FD-7C69-0E18-8271-5FEF111C084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2178122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B48396A-07C4-CECA-8576-2E675EBEA8D8}"/>
              </a:ext>
            </a:extLst>
          </p:cNvPr>
          <p:cNvGrpSpPr/>
          <p:nvPr userDrawn="1"/>
        </p:nvGrpSpPr>
        <p:grpSpPr>
          <a:xfrm>
            <a:off x="7784755" y="-1"/>
            <a:ext cx="4028304" cy="6869043"/>
            <a:chOff x="7784755" y="-1"/>
            <a:chExt cx="4028304" cy="6869043"/>
          </a:xfrm>
        </p:grpSpPr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CE296701-4DBE-3A4A-A712-8EFB2D7C006E}"/>
                </a:ext>
              </a:extLst>
            </p:cNvPr>
            <p:cNvCxnSpPr/>
            <p:nvPr userDrawn="1"/>
          </p:nvCxnSpPr>
          <p:spPr>
            <a:xfrm>
              <a:off x="11813059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1A3CFA8E-B569-BB46-AEB9-7E1A439D7506}"/>
                </a:ext>
              </a:extLst>
            </p:cNvPr>
            <p:cNvCxnSpPr/>
            <p:nvPr userDrawn="1"/>
          </p:nvCxnSpPr>
          <p:spPr>
            <a:xfrm>
              <a:off x="10805983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5C4B16A3-9810-21EA-0432-38A66B865CD6}"/>
                </a:ext>
              </a:extLst>
            </p:cNvPr>
            <p:cNvCxnSpPr/>
            <p:nvPr userDrawn="1"/>
          </p:nvCxnSpPr>
          <p:spPr>
            <a:xfrm>
              <a:off x="9798907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F47A94CA-D63D-5930-B290-29903CAC6F93}"/>
                </a:ext>
              </a:extLst>
            </p:cNvPr>
            <p:cNvCxnSpPr/>
            <p:nvPr userDrawn="1"/>
          </p:nvCxnSpPr>
          <p:spPr>
            <a:xfrm>
              <a:off x="8791831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AB37F0F2-4A5B-DF26-D0CA-4CD2616BB0C5}"/>
                </a:ext>
              </a:extLst>
            </p:cNvPr>
            <p:cNvCxnSpPr/>
            <p:nvPr userDrawn="1"/>
          </p:nvCxnSpPr>
          <p:spPr>
            <a:xfrm>
              <a:off x="7784755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315CAFB2-3A46-A4C1-1B43-D4FCE38F2D46}"/>
              </a:ext>
            </a:extLst>
          </p:cNvPr>
          <p:cNvSpPr/>
          <p:nvPr userDrawn="1"/>
        </p:nvSpPr>
        <p:spPr>
          <a:xfrm rot="21480000">
            <a:off x="681876" y="1278490"/>
            <a:ext cx="10801351" cy="4860925"/>
          </a:xfrm>
          <a:prstGeom prst="rect">
            <a:avLst/>
          </a:prstGeom>
          <a:solidFill>
            <a:srgbClr val="98C5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7748721-72A0-AF1D-CFDF-2306B8AA8FFF}"/>
              </a:ext>
            </a:extLst>
          </p:cNvPr>
          <p:cNvSpPr/>
          <p:nvPr userDrawn="1"/>
        </p:nvSpPr>
        <p:spPr>
          <a:xfrm>
            <a:off x="695324" y="1268413"/>
            <a:ext cx="10801351" cy="4860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494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2BE166-C99D-20AB-5492-C16E5B8C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080" y="1280704"/>
            <a:ext cx="10013865" cy="752356"/>
          </a:xfrm>
          <a:prstGeom prst="rect">
            <a:avLst/>
          </a:prstGeom>
        </p:spPr>
        <p:txBody>
          <a:bodyPr vert="horz" lIns="180000" tIns="180000" rIns="18000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04BE66-F846-8E33-03C3-4E34C0E91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9" y="2537105"/>
            <a:ext cx="10801345" cy="3592233"/>
          </a:xfrm>
          <a:prstGeom prst="rect">
            <a:avLst/>
          </a:prstGeom>
        </p:spPr>
        <p:txBody>
          <a:bodyPr vert="horz" lIns="180000" tIns="0" rIns="18000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0331A7-04A5-CF06-558D-168E4CD6E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5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F3CBEEB4-4074-0843-98BC-EA016F46E138}" type="datetimeFigureOut">
              <a:rPr lang="de-DE" smtClean="0"/>
              <a:pPr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4DA417-98F3-DC0D-E2F2-147747224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F5F465-28F5-FAEC-D846-1492A3252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872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7BC09AE8-F70B-1C43-A273-0270A6ECB8B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2B12EC7-DDFA-30F6-2776-B2858A064A0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88971" y="527796"/>
            <a:ext cx="1193800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0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utura PT Heavy" panose="020B05020202040203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orient="horz" pos="799">
          <p15:clr>
            <a:srgbClr val="F26B43"/>
          </p15:clr>
        </p15:guide>
        <p15:guide id="3" orient="horz" pos="3861">
          <p15:clr>
            <a:srgbClr val="F26B43"/>
          </p15:clr>
        </p15:guide>
        <p15:guide id="4" pos="5881">
          <p15:clr>
            <a:srgbClr val="F26B43"/>
          </p15:clr>
        </p15:guide>
        <p15:guide id="5" pos="7242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Entwurf, Kunst, Design enthält.&#10;&#10;Automatisch generierte Beschreibung">
            <a:extLst>
              <a:ext uri="{FF2B5EF4-FFF2-40B4-BE49-F238E27FC236}">
                <a16:creationId xmlns:a16="http://schemas.microsoft.com/office/drawing/2014/main" id="{5E37CCFC-0127-8DE3-E966-5603F5B793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alphaModFix amt="40000"/>
          </a:blip>
          <a:srcRect l="-29271" t="1244" r="26628"/>
          <a:stretch/>
        </p:blipFill>
        <p:spPr>
          <a:xfrm>
            <a:off x="1482811" y="-1"/>
            <a:ext cx="10709189" cy="6869043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B487274-FBC7-5168-97A2-E31CDAD2462B}"/>
              </a:ext>
            </a:extLst>
          </p:cNvPr>
          <p:cNvGrpSpPr/>
          <p:nvPr userDrawn="1"/>
        </p:nvGrpSpPr>
        <p:grpSpPr>
          <a:xfrm>
            <a:off x="7060485" y="263898"/>
            <a:ext cx="5131516" cy="5955013"/>
            <a:chOff x="6516786" y="263898"/>
            <a:chExt cx="6869043" cy="5955013"/>
          </a:xfrm>
        </p:grpSpPr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830CE9E5-840C-5389-7B11-40F7601FE2A6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3170624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D95A864E-5772-9F45-1363-9D99358BC5C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2784389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21985006-9E13-2D34-B44C-2E7BFA15FB24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1791886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699646B8-829C-6565-FD59-88794DFC3C9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799384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1C29E7C2-5F68-EDC0-86B7-6F4E32C9784D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193118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84BDB996-C24C-70B6-A12F-13C548CE3B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1185620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A466B2FD-7C69-0E18-8271-5FEF111C084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9951308" y="-2178122"/>
              <a:ext cx="0" cy="6869043"/>
            </a:xfrm>
            <a:prstGeom prst="line">
              <a:avLst/>
            </a:prstGeom>
            <a:ln w="12700">
              <a:gradFill>
                <a:gsLst>
                  <a:gs pos="78000">
                    <a:schemeClr val="tx2">
                      <a:lumMod val="25000"/>
                      <a:lumOff val="75000"/>
                    </a:schemeClr>
                  </a:gs>
                  <a:gs pos="100000">
                    <a:schemeClr val="tx2">
                      <a:lumMod val="25000"/>
                      <a:lumOff val="75000"/>
                      <a:alpha val="0"/>
                    </a:schemeClr>
                  </a:gs>
                </a:gsLst>
                <a:lin ang="5400000" scaled="1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B48396A-07C4-CECA-8576-2E675EBEA8D8}"/>
              </a:ext>
            </a:extLst>
          </p:cNvPr>
          <p:cNvGrpSpPr/>
          <p:nvPr userDrawn="1"/>
        </p:nvGrpSpPr>
        <p:grpSpPr>
          <a:xfrm>
            <a:off x="7784755" y="-1"/>
            <a:ext cx="4028304" cy="6869043"/>
            <a:chOff x="7784755" y="-1"/>
            <a:chExt cx="4028304" cy="6869043"/>
          </a:xfrm>
        </p:grpSpPr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CE296701-4DBE-3A4A-A712-8EFB2D7C006E}"/>
                </a:ext>
              </a:extLst>
            </p:cNvPr>
            <p:cNvCxnSpPr/>
            <p:nvPr userDrawn="1"/>
          </p:nvCxnSpPr>
          <p:spPr>
            <a:xfrm>
              <a:off x="11813059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1A3CFA8E-B569-BB46-AEB9-7E1A439D7506}"/>
                </a:ext>
              </a:extLst>
            </p:cNvPr>
            <p:cNvCxnSpPr/>
            <p:nvPr userDrawn="1"/>
          </p:nvCxnSpPr>
          <p:spPr>
            <a:xfrm>
              <a:off x="10805983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5C4B16A3-9810-21EA-0432-38A66B865CD6}"/>
                </a:ext>
              </a:extLst>
            </p:cNvPr>
            <p:cNvCxnSpPr/>
            <p:nvPr userDrawn="1"/>
          </p:nvCxnSpPr>
          <p:spPr>
            <a:xfrm>
              <a:off x="9798907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F47A94CA-D63D-5930-B290-29903CAC6F93}"/>
                </a:ext>
              </a:extLst>
            </p:cNvPr>
            <p:cNvCxnSpPr/>
            <p:nvPr userDrawn="1"/>
          </p:nvCxnSpPr>
          <p:spPr>
            <a:xfrm>
              <a:off x="8791831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AB37F0F2-4A5B-DF26-D0CA-4CD2616BB0C5}"/>
                </a:ext>
              </a:extLst>
            </p:cNvPr>
            <p:cNvCxnSpPr/>
            <p:nvPr userDrawn="1"/>
          </p:nvCxnSpPr>
          <p:spPr>
            <a:xfrm>
              <a:off x="7784755" y="-1"/>
              <a:ext cx="0" cy="6869043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315CAFB2-3A46-A4C1-1B43-D4FCE38F2D46}"/>
              </a:ext>
            </a:extLst>
          </p:cNvPr>
          <p:cNvSpPr/>
          <p:nvPr userDrawn="1"/>
        </p:nvSpPr>
        <p:spPr>
          <a:xfrm rot="21480000">
            <a:off x="681876" y="1278490"/>
            <a:ext cx="10801351" cy="4860925"/>
          </a:xfrm>
          <a:prstGeom prst="rect">
            <a:avLst/>
          </a:prstGeom>
          <a:solidFill>
            <a:srgbClr val="85C8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7748721-72A0-AF1D-CFDF-2306B8AA8FFF}"/>
              </a:ext>
            </a:extLst>
          </p:cNvPr>
          <p:cNvSpPr/>
          <p:nvPr userDrawn="1"/>
        </p:nvSpPr>
        <p:spPr>
          <a:xfrm>
            <a:off x="695324" y="1268413"/>
            <a:ext cx="10801351" cy="4860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494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2BE166-C99D-20AB-5492-C16E5B8C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810" y="1280704"/>
            <a:ext cx="10013865" cy="752356"/>
          </a:xfrm>
          <a:prstGeom prst="rect">
            <a:avLst/>
          </a:prstGeom>
        </p:spPr>
        <p:txBody>
          <a:bodyPr vert="horz" lIns="180000" tIns="180000" rIns="18000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04BE66-F846-8E33-03C3-4E34C0E91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9" y="2537105"/>
            <a:ext cx="10801345" cy="3592233"/>
          </a:xfrm>
          <a:prstGeom prst="rect">
            <a:avLst/>
          </a:prstGeom>
        </p:spPr>
        <p:txBody>
          <a:bodyPr vert="horz" lIns="180000" tIns="0" rIns="18000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0331A7-04A5-CF06-558D-168E4CD6E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5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F3CBEEB4-4074-0843-98BC-EA016F46E138}" type="datetimeFigureOut">
              <a:rPr lang="de-DE" smtClean="0"/>
              <a:pPr/>
              <a:t>03.04.24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4DA417-98F3-DC0D-E2F2-147747224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F5F465-28F5-FAEC-D846-1492A3252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872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7BC09AE8-F70B-1C43-A273-0270A6ECB8B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2B12EC7-DDFA-30F6-2776-B2858A064A0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88971" y="527796"/>
            <a:ext cx="1193800" cy="34925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3B09AFA0-9693-B41C-E727-C63B322A25E0}"/>
              </a:ext>
            </a:extLst>
          </p:cNvPr>
          <p:cNvSpPr/>
          <p:nvPr userDrawn="1"/>
        </p:nvSpPr>
        <p:spPr>
          <a:xfrm rot="-120000">
            <a:off x="893136" y="1466475"/>
            <a:ext cx="531628" cy="5316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4C3750E-214E-2FB4-E063-406EC52924D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0015" y="1547265"/>
            <a:ext cx="377870" cy="37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2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utura PT Heavy" panose="020B05020202040203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799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  <p15:guide id="4" pos="5881" userDrawn="1">
          <p15:clr>
            <a:srgbClr val="F26B43"/>
          </p15:clr>
        </p15:guide>
        <p15:guide id="5" pos="72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5.svg"/><Relationship Id="rId7" Type="http://schemas.openxmlformats.org/officeDocument/2006/relationships/image" Target="../media/image37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6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svg"/><Relationship Id="rId7" Type="http://schemas.openxmlformats.org/officeDocument/2006/relationships/image" Target="../media/image2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4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C1886-E185-B314-A7C7-CE216D2F48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Brainstorming</a:t>
            </a:r>
          </a:p>
        </p:txBody>
      </p:sp>
    </p:spTree>
    <p:extLst>
      <p:ext uri="{BB962C8B-B14F-4D97-AF65-F5344CB8AC3E}">
        <p14:creationId xmlns:p14="http://schemas.microsoft.com/office/powerpoint/2010/main" val="321813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0F2D5-900A-01F7-BA5E-817E7C663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5F0ED-E72C-DDE6-8FDB-102B5D02E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3. Überschriften finden</a:t>
            </a:r>
          </a:p>
        </p:txBody>
      </p:sp>
      <p:sp>
        <p:nvSpPr>
          <p:cNvPr id="6" name="Rechteck 5" descr="Drei Stapel Papiere.">
            <a:extLst>
              <a:ext uri="{FF2B5EF4-FFF2-40B4-BE49-F238E27FC236}">
                <a16:creationId xmlns:a16="http://schemas.microsoft.com/office/drawing/2014/main" id="{6E4E43FF-DA9B-EFBA-383B-C06A392C7747}"/>
              </a:ext>
            </a:extLst>
          </p:cNvPr>
          <p:cNvSpPr/>
          <p:nvPr/>
        </p:nvSpPr>
        <p:spPr>
          <a:xfrm>
            <a:off x="412124" y="206062"/>
            <a:ext cx="785611" cy="746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BAC504F-3AFE-9C45-76DB-1B9BA8FD1B61}"/>
              </a:ext>
            </a:extLst>
          </p:cNvPr>
          <p:cNvSpPr txBox="1"/>
          <p:nvPr/>
        </p:nvSpPr>
        <p:spPr>
          <a:xfrm>
            <a:off x="2200427" y="2724794"/>
            <a:ext cx="1347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Vorspeise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3759182-DFED-29DA-C052-7A56C2C7F45A}"/>
              </a:ext>
            </a:extLst>
          </p:cNvPr>
          <p:cNvSpPr txBox="1"/>
          <p:nvPr/>
        </p:nvSpPr>
        <p:spPr>
          <a:xfrm>
            <a:off x="5421936" y="2725200"/>
            <a:ext cx="1539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Hauptgang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52653CE-5BEA-2591-1FD7-AB58AA3A61FB}"/>
              </a:ext>
            </a:extLst>
          </p:cNvPr>
          <p:cNvSpPr txBox="1"/>
          <p:nvPr/>
        </p:nvSpPr>
        <p:spPr>
          <a:xfrm>
            <a:off x="8644347" y="2725200"/>
            <a:ext cx="1586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Nachspeise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64702C-E7F3-235E-2A56-1DF46EE00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8861" y="3429000"/>
            <a:ext cx="1954277" cy="195427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41DB52E-8990-0DAB-425A-CF053EDB9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0820" y="3429000"/>
            <a:ext cx="1954277" cy="195427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08F54F2-F113-105F-4144-58AF33A18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6903" y="3429000"/>
            <a:ext cx="1954277" cy="195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69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15CD3-3EA4-D703-9F0A-9789E0A90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285B21-BA48-0589-DE6D-BFEF0A268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4. Reihenfolge festlegen (1)</a:t>
            </a:r>
          </a:p>
        </p:txBody>
      </p:sp>
      <p:sp>
        <p:nvSpPr>
          <p:cNvPr id="6" name="Rechteck 5" descr="Ein Schaubild: Eine Vorspeise. Rechts davon ein Pfeil. Der Pfeil zeigt auf den Hauptgang. Rechts davon ist ein Pfeil. Der Pfeil zeigt auf die Nachspeise.">
            <a:extLst>
              <a:ext uri="{FF2B5EF4-FFF2-40B4-BE49-F238E27FC236}">
                <a16:creationId xmlns:a16="http://schemas.microsoft.com/office/drawing/2014/main" id="{85984ACE-06F9-4C90-906B-720FE63D251D}"/>
              </a:ext>
            </a:extLst>
          </p:cNvPr>
          <p:cNvSpPr/>
          <p:nvPr/>
        </p:nvSpPr>
        <p:spPr>
          <a:xfrm>
            <a:off x="412124" y="206062"/>
            <a:ext cx="785611" cy="746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BD3224F-C7E6-0A3B-1FE4-A04B0807A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4100" y="3803294"/>
            <a:ext cx="1417500" cy="162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497A86F-24AD-3F0C-A83A-A5DC8BD9D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7900" y="3803294"/>
            <a:ext cx="1620000" cy="162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65BC646-4B34-E934-7AF6-AC2D38A53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6000" y="3263294"/>
            <a:ext cx="2700000" cy="216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63ACD7F-D651-5576-F055-62C555B7E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08468" y="4072585"/>
            <a:ext cx="626964" cy="7523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DBD6A7C-8808-A0B6-DC6A-C132D4044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56568" y="4072585"/>
            <a:ext cx="626964" cy="75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5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0932F-0922-9B1C-04BD-EC18ED98E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EA151-74C1-C122-71E3-A9E00070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4. Reihenfolge festlegen (2)</a:t>
            </a:r>
          </a:p>
        </p:txBody>
      </p:sp>
      <p:sp>
        <p:nvSpPr>
          <p:cNvPr id="3" name="Rechteck 2" descr="Ein Schaubild: Eine Schüssel mit Essen. Rechts über der Schüssel ist eine Sprechblase. In der Sprechblase ist eine Medaille. ">
            <a:extLst>
              <a:ext uri="{FF2B5EF4-FFF2-40B4-BE49-F238E27FC236}">
                <a16:creationId xmlns:a16="http://schemas.microsoft.com/office/drawing/2014/main" id="{8E3718A4-1CED-6AB0-5FDE-FB82D9C8E42C}"/>
              </a:ext>
            </a:extLst>
          </p:cNvPr>
          <p:cNvSpPr/>
          <p:nvPr/>
        </p:nvSpPr>
        <p:spPr>
          <a:xfrm>
            <a:off x="412124" y="206062"/>
            <a:ext cx="785611" cy="746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1E036BA-6A8F-DAAF-56E8-07C135F26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6000" y="3263294"/>
            <a:ext cx="2700000" cy="216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9D7E78D-47DB-C64F-AD3B-BA541A494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6393" y="2674402"/>
            <a:ext cx="893828" cy="893828"/>
          </a:xfrm>
          <a:prstGeom prst="rect">
            <a:avLst/>
          </a:prstGeom>
        </p:spPr>
      </p:pic>
      <p:sp>
        <p:nvSpPr>
          <p:cNvPr id="5" name="Ovale Legende 4">
            <a:extLst>
              <a:ext uri="{FF2B5EF4-FFF2-40B4-BE49-F238E27FC236}">
                <a16:creationId xmlns:a16="http://schemas.microsoft.com/office/drawing/2014/main" id="{9E31CAC9-1A1A-A96B-D6EA-2F4F6CFAD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35697" y="2441053"/>
            <a:ext cx="2115220" cy="1326334"/>
          </a:xfrm>
          <a:prstGeom prst="wedgeEllipseCallout">
            <a:avLst>
              <a:gd name="adj1" fmla="val -53510"/>
              <a:gd name="adj2" fmla="val 54926"/>
            </a:avLst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77071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4B8D5-059F-A70E-FB86-127EA1764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8E371B-41D7-F4D6-BC58-639C76F94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5. Probleme erkennen (1)</a:t>
            </a:r>
          </a:p>
        </p:txBody>
      </p:sp>
      <p:sp>
        <p:nvSpPr>
          <p:cNvPr id="3" name="Rechteck 2" descr="Ein Schaubild: Eine Glühbirne. Rechts über der Glühbirne ist eine Sprechblase. In der Sprechblase ist ein Fragezeichen.">
            <a:extLst>
              <a:ext uri="{FF2B5EF4-FFF2-40B4-BE49-F238E27FC236}">
                <a16:creationId xmlns:a16="http://schemas.microsoft.com/office/drawing/2014/main" id="{30D80007-5156-6C95-BFAA-DE8DFBECE5E7}"/>
              </a:ext>
            </a:extLst>
          </p:cNvPr>
          <p:cNvSpPr/>
          <p:nvPr/>
        </p:nvSpPr>
        <p:spPr>
          <a:xfrm>
            <a:off x="412124" y="206062"/>
            <a:ext cx="785611" cy="746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Ovale Legende 3">
            <a:extLst>
              <a:ext uri="{FF2B5EF4-FFF2-40B4-BE49-F238E27FC236}">
                <a16:creationId xmlns:a16="http://schemas.microsoft.com/office/drawing/2014/main" id="{F866BCB3-EDC8-17B3-5B10-593640FBF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722" y="2286353"/>
            <a:ext cx="2115220" cy="1326334"/>
          </a:xfrm>
          <a:prstGeom prst="wedgeEllipseCallout">
            <a:avLst>
              <a:gd name="adj1" fmla="val -53510"/>
              <a:gd name="adj2" fmla="val 54926"/>
            </a:avLst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ACE6D5F-B758-DF48-AD63-3C364A0F2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0894" y="2573342"/>
            <a:ext cx="438875" cy="75235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85EB52A-D990-2DDB-71D5-F0BADA494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45999" y="3335234"/>
            <a:ext cx="270000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73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93117-FD95-F602-DFF9-E37887109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CDC89-5D63-B68E-A1CE-4F35E9D15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5. Probleme erkennen (2)</a:t>
            </a:r>
          </a:p>
        </p:txBody>
      </p:sp>
      <p:sp>
        <p:nvSpPr>
          <p:cNvPr id="4" name="Rechteck 3" descr="Ein Dreieck mit Ausrufezeichen.">
            <a:extLst>
              <a:ext uri="{FF2B5EF4-FFF2-40B4-BE49-F238E27FC236}">
                <a16:creationId xmlns:a16="http://schemas.microsoft.com/office/drawing/2014/main" id="{DB76C7ED-785C-E9DE-5653-7101290C226B}"/>
              </a:ext>
            </a:extLst>
          </p:cNvPr>
          <p:cNvSpPr/>
          <p:nvPr/>
        </p:nvSpPr>
        <p:spPr>
          <a:xfrm>
            <a:off x="412124" y="206062"/>
            <a:ext cx="785611" cy="746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AF86D6E-ECE9-A9C5-3A3A-23A5FB618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6800" y="2968266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75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0932F-0922-9B1C-04BD-EC18ED98E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EA151-74C1-C122-71E3-A9E00070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5. Probleme erkennen (3)</a:t>
            </a:r>
          </a:p>
        </p:txBody>
      </p:sp>
      <p:sp>
        <p:nvSpPr>
          <p:cNvPr id="6" name="Rechteck 5" descr="Ein Schaubild: Eine Schüssel mit Essen. Rechts über der Schüssel ist eine Sprechblase. In der Sprechblase ist eine Medaille. ">
            <a:extLst>
              <a:ext uri="{FF2B5EF4-FFF2-40B4-BE49-F238E27FC236}">
                <a16:creationId xmlns:a16="http://schemas.microsoft.com/office/drawing/2014/main" id="{DF240084-6FBE-37AA-7E35-99FEA6BD9B13}"/>
              </a:ext>
            </a:extLst>
          </p:cNvPr>
          <p:cNvSpPr/>
          <p:nvPr/>
        </p:nvSpPr>
        <p:spPr>
          <a:xfrm>
            <a:off x="412124" y="206062"/>
            <a:ext cx="785611" cy="746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4010B40-9A81-8E6D-B123-638B9BC6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6000" y="3263294"/>
            <a:ext cx="2700000" cy="216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20246AB-AC44-9C35-AB83-4278A577C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6393" y="2674402"/>
            <a:ext cx="893828" cy="893828"/>
          </a:xfrm>
          <a:prstGeom prst="rect">
            <a:avLst/>
          </a:prstGeom>
        </p:spPr>
      </p:pic>
      <p:sp>
        <p:nvSpPr>
          <p:cNvPr id="5" name="Ovale Legende 4">
            <a:extLst>
              <a:ext uri="{FF2B5EF4-FFF2-40B4-BE49-F238E27FC236}">
                <a16:creationId xmlns:a16="http://schemas.microsoft.com/office/drawing/2014/main" id="{C4C8DC1A-3508-63E4-6542-AEE91149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35697" y="2441053"/>
            <a:ext cx="2115220" cy="1326334"/>
          </a:xfrm>
          <a:prstGeom prst="wedgeEllipseCallout">
            <a:avLst>
              <a:gd name="adj1" fmla="val -53510"/>
              <a:gd name="adj2" fmla="val 54926"/>
            </a:avLst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70082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4B8D5-059F-A70E-FB86-127EA1764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8E371B-41D7-F4D6-BC58-639C76F94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6. Was ist noch wichtig? (1)</a:t>
            </a:r>
          </a:p>
        </p:txBody>
      </p:sp>
      <p:sp>
        <p:nvSpPr>
          <p:cNvPr id="6" name="Rechteck 5" descr="Ein Schaubild: Eine Glühbirne. Rechts über der Glühbirne ist eine Sprechblase. In der Sprechblase ist ein Fragezeichen.">
            <a:extLst>
              <a:ext uri="{FF2B5EF4-FFF2-40B4-BE49-F238E27FC236}">
                <a16:creationId xmlns:a16="http://schemas.microsoft.com/office/drawing/2014/main" id="{59484CA8-EEAA-DFAC-126D-36C65A75DE3C}"/>
              </a:ext>
            </a:extLst>
          </p:cNvPr>
          <p:cNvSpPr/>
          <p:nvPr/>
        </p:nvSpPr>
        <p:spPr>
          <a:xfrm>
            <a:off x="412124" y="206062"/>
            <a:ext cx="785611" cy="746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Ovale Legende 2">
            <a:extLst>
              <a:ext uri="{FF2B5EF4-FFF2-40B4-BE49-F238E27FC236}">
                <a16:creationId xmlns:a16="http://schemas.microsoft.com/office/drawing/2014/main" id="{32CB87B5-A4F2-E8C7-C41F-C5D45DA4B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722" y="2286353"/>
            <a:ext cx="2115220" cy="1326334"/>
          </a:xfrm>
          <a:prstGeom prst="wedgeEllipseCallout">
            <a:avLst>
              <a:gd name="adj1" fmla="val -53510"/>
              <a:gd name="adj2" fmla="val 54926"/>
            </a:avLst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0554A39-3C08-D637-ECC9-310A3275A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0894" y="2573342"/>
            <a:ext cx="438875" cy="7523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B4BAAA1-2FF1-3BFC-DD27-FEC24B86F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45999" y="3335234"/>
            <a:ext cx="270000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15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6B216-3EE1-D44C-1B98-E7BE13894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7D47F7-9929-13FF-BA71-8742131C3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6. Was ist noch wichtig? (2)</a:t>
            </a:r>
          </a:p>
        </p:txBody>
      </p:sp>
      <p:sp>
        <p:nvSpPr>
          <p:cNvPr id="5" name="Rechteck 4" descr="Ein Schaubild: Eine Schüssel mit Essen. Rechts über der Schüssel ist eine Sprechblase.">
            <a:extLst>
              <a:ext uri="{FF2B5EF4-FFF2-40B4-BE49-F238E27FC236}">
                <a16:creationId xmlns:a16="http://schemas.microsoft.com/office/drawing/2014/main" id="{546C62BF-87D3-6F50-D49F-15154CDA1072}"/>
              </a:ext>
            </a:extLst>
          </p:cNvPr>
          <p:cNvSpPr/>
          <p:nvPr/>
        </p:nvSpPr>
        <p:spPr>
          <a:xfrm>
            <a:off x="412124" y="206062"/>
            <a:ext cx="785611" cy="746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379DC9D-B89C-B234-9878-F52B7553ABED}"/>
              </a:ext>
            </a:extLst>
          </p:cNvPr>
          <p:cNvSpPr txBox="1"/>
          <p:nvPr/>
        </p:nvSpPr>
        <p:spPr>
          <a:xfrm>
            <a:off x="7812015" y="2945885"/>
            <a:ext cx="1190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vegan?</a:t>
            </a:r>
          </a:p>
        </p:txBody>
      </p:sp>
      <p:sp>
        <p:nvSpPr>
          <p:cNvPr id="4" name="Ovale Legende 3">
            <a:extLst>
              <a:ext uri="{FF2B5EF4-FFF2-40B4-BE49-F238E27FC236}">
                <a16:creationId xmlns:a16="http://schemas.microsoft.com/office/drawing/2014/main" id="{150F59A6-5875-9E40-58C7-A3BFB59EF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49857" y="2513551"/>
            <a:ext cx="2115220" cy="1326334"/>
          </a:xfrm>
          <a:prstGeom prst="wedgeEllipseCallout">
            <a:avLst>
              <a:gd name="adj1" fmla="val -53510"/>
              <a:gd name="adj2" fmla="val 54926"/>
            </a:avLst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4EDD4DC-01B3-ACCF-102B-0C82F14EA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6000" y="3263294"/>
            <a:ext cx="27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8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3B7DF-AA53-A1F4-764D-70BB9946F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FECD00-4FC7-1F5A-C7E7-0587E8569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800" dirty="0"/>
              <a:t>Ideen sammeln</a:t>
            </a:r>
          </a:p>
        </p:txBody>
      </p:sp>
      <p:sp>
        <p:nvSpPr>
          <p:cNvPr id="8" name="Rechteck 7" descr="Ein Schaubild: Mehrere Stapel Papiere.">
            <a:extLst>
              <a:ext uri="{FF2B5EF4-FFF2-40B4-BE49-F238E27FC236}">
                <a16:creationId xmlns:a16="http://schemas.microsoft.com/office/drawing/2014/main" id="{8A4B4B64-0F00-8A74-7713-8FBB8D177870}"/>
              </a:ext>
            </a:extLst>
          </p:cNvPr>
          <p:cNvSpPr/>
          <p:nvPr/>
        </p:nvSpPr>
        <p:spPr>
          <a:xfrm>
            <a:off x="412124" y="206062"/>
            <a:ext cx="785611" cy="746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134919B-2393-5C98-02AB-B9653F4AE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4398" y="2375928"/>
            <a:ext cx="1440000" cy="144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98F3DFB-AD9F-2185-7459-BEE1C7AB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1898" y="2667000"/>
            <a:ext cx="1440000" cy="144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B6CDC0F-3A4E-0B0F-CFD9-B9AF9D4C4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648" y="4285796"/>
            <a:ext cx="1440000" cy="144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3F2AF31-7E16-48F8-91C6-1DB99D8B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5648" y="2667000"/>
            <a:ext cx="1440000" cy="144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F331840-F68F-FB40-8522-55132B715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7604" y="415879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4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C6FC7-2BEC-8EB0-1C73-C9F09D349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CB43A-7310-C365-43EA-365E7B81E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800" dirty="0"/>
              <a:t>Ideen sammeln, ordnen</a:t>
            </a:r>
          </a:p>
        </p:txBody>
      </p:sp>
      <p:sp>
        <p:nvSpPr>
          <p:cNvPr id="8" name="Rechteck 7" descr="Ein Schaubild: Mehrere Stapel Papiere. Die Stapel sind in einer Linie geordnet. ">
            <a:extLst>
              <a:ext uri="{FF2B5EF4-FFF2-40B4-BE49-F238E27FC236}">
                <a16:creationId xmlns:a16="http://schemas.microsoft.com/office/drawing/2014/main" id="{3184B7D3-A44B-C075-5AE6-7E344B73188B}"/>
              </a:ext>
            </a:extLst>
          </p:cNvPr>
          <p:cNvSpPr/>
          <p:nvPr/>
        </p:nvSpPr>
        <p:spPr>
          <a:xfrm>
            <a:off x="412124" y="206062"/>
            <a:ext cx="785611" cy="746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78A5BD1-6412-51BC-EBFE-17A78E9C5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6000" y="3095928"/>
            <a:ext cx="1440000" cy="144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C8CF7FF-4833-3DE7-C60B-D1A9CFE69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6592" y="3095928"/>
            <a:ext cx="1440000" cy="144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E0A5705-BFD9-3F01-0AD4-9BFFBCEAF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5704" y="3095928"/>
            <a:ext cx="1440000" cy="144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EDA9A97-7C32-E3F3-C476-FDACFD3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5408" y="3095928"/>
            <a:ext cx="1440000" cy="144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8CD6970-3779-F647-B7C9-5EB154A1A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6296" y="309592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5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9FD09-254A-7FA8-DE5D-09473AB58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3" y="-752356"/>
            <a:ext cx="10013865" cy="752356"/>
          </a:xfrm>
        </p:spPr>
        <p:txBody>
          <a:bodyPr>
            <a:normAutofit fontScale="90000"/>
          </a:bodyPr>
          <a:lstStyle/>
          <a:p>
            <a:r>
              <a:rPr lang="de-DE" dirty="0"/>
              <a:t>Einführung</a:t>
            </a:r>
          </a:p>
        </p:txBody>
      </p:sp>
      <p:sp>
        <p:nvSpPr>
          <p:cNvPr id="3" name="Rechteck 2" descr="Eine Glühbirne.">
            <a:extLst>
              <a:ext uri="{FF2B5EF4-FFF2-40B4-BE49-F238E27FC236}">
                <a16:creationId xmlns:a16="http://schemas.microsoft.com/office/drawing/2014/main" id="{2A6607D6-60CB-ADBB-59EB-17E71CFA55E7}"/>
              </a:ext>
            </a:extLst>
          </p:cNvPr>
          <p:cNvSpPr/>
          <p:nvPr/>
        </p:nvSpPr>
        <p:spPr>
          <a:xfrm>
            <a:off x="412124" y="206062"/>
            <a:ext cx="785611" cy="746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2006CE9-22D0-D1C0-07DE-32F2DC0875AB}"/>
              </a:ext>
            </a:extLst>
          </p:cNvPr>
          <p:cNvSpPr txBox="1"/>
          <p:nvPr/>
        </p:nvSpPr>
        <p:spPr>
          <a:xfrm>
            <a:off x="5158883" y="3085608"/>
            <a:ext cx="509549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e-DE" sz="3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Mit Brainstorming kann man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DE" sz="3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Ideen sammeln und ordnen.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737DE63-E74D-C8AB-3EC8-92BC37806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7620" y="2718856"/>
            <a:ext cx="2475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83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F7FCB-24A9-8186-055D-8BDD1E789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A4983-ACFE-E15A-563E-A8DAA502D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280704"/>
            <a:ext cx="10798175" cy="752356"/>
          </a:xfrm>
        </p:spPr>
        <p:txBody>
          <a:bodyPr>
            <a:noAutofit/>
          </a:bodyPr>
          <a:lstStyle/>
          <a:p>
            <a:r>
              <a:rPr lang="de-DE" sz="3800" dirty="0"/>
              <a:t>Ideen sammeln, ordnen und bearbeiten</a:t>
            </a:r>
          </a:p>
        </p:txBody>
      </p:sp>
      <p:sp>
        <p:nvSpPr>
          <p:cNvPr id="7" name="Rechteck 6" descr="Ein Schaubild: Drei Stapel Papiere. Die Stapel sind in einer Linie geordnet. Auf den Stapeln sind Haken.">
            <a:extLst>
              <a:ext uri="{FF2B5EF4-FFF2-40B4-BE49-F238E27FC236}">
                <a16:creationId xmlns:a16="http://schemas.microsoft.com/office/drawing/2014/main" id="{91780BDF-E3D4-21FF-A044-9171193203F2}"/>
              </a:ext>
            </a:extLst>
          </p:cNvPr>
          <p:cNvSpPr/>
          <p:nvPr/>
        </p:nvSpPr>
        <p:spPr>
          <a:xfrm>
            <a:off x="412124" y="206062"/>
            <a:ext cx="785611" cy="746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0CDA81D-E948-9E60-D9D8-AA4A4DF87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8861" y="3094149"/>
            <a:ext cx="1954277" cy="195427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4DA6AFF-7DAC-B869-D9AF-D7B84E7C7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4224" y="3094149"/>
            <a:ext cx="1954277" cy="195427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FEAE877-787C-F1C0-E782-064B6FD9E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83498" y="3094149"/>
            <a:ext cx="1954277" cy="195427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C8470F0-9A77-16DC-6C03-99EC769F6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1487" y="3429000"/>
            <a:ext cx="506569" cy="57893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D3014D3-019E-3970-6BE3-15EFDE843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9358" y="3429000"/>
            <a:ext cx="506569" cy="57893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7467A4F-648A-E809-4BA1-B2D18364D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9374" y="3429000"/>
            <a:ext cx="506569" cy="5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70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BCAC5D-254D-0E7D-114F-F78996E65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93" y="-752356"/>
            <a:ext cx="10013865" cy="752356"/>
          </a:xfrm>
        </p:spPr>
        <p:txBody>
          <a:bodyPr>
            <a:normAutofit fontScale="90000"/>
          </a:bodyPr>
          <a:lstStyle/>
          <a:p>
            <a:r>
              <a:rPr lang="de-DE" dirty="0"/>
              <a:t>Definition (1)</a:t>
            </a:r>
          </a:p>
        </p:txBody>
      </p:sp>
      <p:sp>
        <p:nvSpPr>
          <p:cNvPr id="3" name="Rechteck 2" descr="Ein Kopf.">
            <a:extLst>
              <a:ext uri="{FF2B5EF4-FFF2-40B4-BE49-F238E27FC236}">
                <a16:creationId xmlns:a16="http://schemas.microsoft.com/office/drawing/2014/main" id="{B1127183-F3C1-3C07-16F4-AD6600FFF865}"/>
              </a:ext>
            </a:extLst>
          </p:cNvPr>
          <p:cNvSpPr/>
          <p:nvPr/>
        </p:nvSpPr>
        <p:spPr>
          <a:xfrm>
            <a:off x="412124" y="206062"/>
            <a:ext cx="785611" cy="746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8C71EDB-6AE7-B9D9-7301-70A2BA367478}"/>
              </a:ext>
            </a:extLst>
          </p:cNvPr>
          <p:cNvSpPr txBox="1"/>
          <p:nvPr/>
        </p:nvSpPr>
        <p:spPr>
          <a:xfrm>
            <a:off x="2613902" y="4944458"/>
            <a:ext cx="259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Brain = Gehirn</a:t>
            </a:r>
          </a:p>
        </p:txBody>
      </p:sp>
      <p:sp>
        <p:nvSpPr>
          <p:cNvPr id="4" name="Rechteck 3" descr="Eine Gewitterwolke.">
            <a:extLst>
              <a:ext uri="{FF2B5EF4-FFF2-40B4-BE49-F238E27FC236}">
                <a16:creationId xmlns:a16="http://schemas.microsoft.com/office/drawing/2014/main" id="{02B2AF0E-0A37-027F-753A-287CAD910988}"/>
              </a:ext>
            </a:extLst>
          </p:cNvPr>
          <p:cNvSpPr/>
          <p:nvPr/>
        </p:nvSpPr>
        <p:spPr>
          <a:xfrm>
            <a:off x="1659228" y="206062"/>
            <a:ext cx="785611" cy="746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98A4FBC-381C-4EF1-A50C-89D821BFE857}"/>
              </a:ext>
            </a:extLst>
          </p:cNvPr>
          <p:cNvSpPr txBox="1"/>
          <p:nvPr/>
        </p:nvSpPr>
        <p:spPr>
          <a:xfrm>
            <a:off x="6642917" y="4941712"/>
            <a:ext cx="3274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storming = stürmen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69B5AB9-A5F8-8A1B-A877-7BE323A2A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3200" y="2349000"/>
            <a:ext cx="2160000" cy="2160000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AA726E4-32C6-F7CE-CA1A-6F459236B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0000" y="2349000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1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DEF23-3155-F788-964D-B8A34B85B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8" y="-969363"/>
            <a:ext cx="10777347" cy="752356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Definition (2)</a:t>
            </a:r>
          </a:p>
        </p:txBody>
      </p:sp>
      <p:sp>
        <p:nvSpPr>
          <p:cNvPr id="7" name="Rechteck 6" descr="Ein Schaubild: Ein Kopf. Über dem Kopf ist ein Blitz. Rechts davon ist ein Pfeil. Der Pfeil zeigt auf eine Glühbirne.">
            <a:extLst>
              <a:ext uri="{FF2B5EF4-FFF2-40B4-BE49-F238E27FC236}">
                <a16:creationId xmlns:a16="http://schemas.microsoft.com/office/drawing/2014/main" id="{A4E68702-32D7-05C4-D9A5-2CE33088FDFA}"/>
              </a:ext>
            </a:extLst>
          </p:cNvPr>
          <p:cNvSpPr/>
          <p:nvPr/>
        </p:nvSpPr>
        <p:spPr>
          <a:xfrm>
            <a:off x="412124" y="206062"/>
            <a:ext cx="785611" cy="746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772BE46-BF6E-6CE4-94F2-7C4218FB2F37}"/>
              </a:ext>
            </a:extLst>
          </p:cNvPr>
          <p:cNvSpPr txBox="1"/>
          <p:nvPr/>
        </p:nvSpPr>
        <p:spPr>
          <a:xfrm>
            <a:off x="4202473" y="4825503"/>
            <a:ext cx="377449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5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Brainstorming</a:t>
            </a:r>
            <a:endParaRPr lang="de-DE" sz="45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5DDD03C-69A4-367F-A352-90CE392AA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0994" y="2080188"/>
            <a:ext cx="2700001" cy="2160000"/>
          </a:xfrm>
          <a:prstGeom prst="rect">
            <a:avLst/>
          </a:prstGeom>
        </p:spPr>
      </p:pic>
      <p:pic>
        <p:nvPicPr>
          <p:cNvPr id="13" name="Inhaltsplatzhalter 4">
            <a:extLst>
              <a:ext uri="{FF2B5EF4-FFF2-40B4-BE49-F238E27FC236}">
                <a16:creationId xmlns:a16="http://schemas.microsoft.com/office/drawing/2014/main" id="{C723EBD0-AECF-C779-1D4C-06B99655F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52105" y="2080188"/>
            <a:ext cx="2160000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2608871-4E29-0E89-6E52-95B5B0E0B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-9786" b="1"/>
          <a:stretch/>
        </p:blipFill>
        <p:spPr>
          <a:xfrm>
            <a:off x="4243205" y="1764248"/>
            <a:ext cx="737799" cy="108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023B5F7-173B-42F7-854C-D92DB8E51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76241" y="2642871"/>
            <a:ext cx="626964" cy="75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3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78C52-9075-427E-345B-E61023C211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3060" y="-952831"/>
            <a:ext cx="10013865" cy="752356"/>
          </a:xfrm>
        </p:spPr>
        <p:txBody>
          <a:bodyPr>
            <a:normAutofit fontScale="90000"/>
          </a:bodyPr>
          <a:lstStyle/>
          <a:p>
            <a:r>
              <a:rPr lang="de-DE" dirty="0"/>
              <a:t>Schritte</a:t>
            </a:r>
          </a:p>
        </p:txBody>
      </p:sp>
      <p:sp>
        <p:nvSpPr>
          <p:cNvPr id="3" name="Rechteck 2" descr="Ein Kreis.">
            <a:extLst>
              <a:ext uri="{FF2B5EF4-FFF2-40B4-BE49-F238E27FC236}">
                <a16:creationId xmlns:a16="http://schemas.microsoft.com/office/drawing/2014/main" id="{B90544CB-F4CD-E46B-0321-D18AFFE4C385}"/>
              </a:ext>
            </a:extLst>
          </p:cNvPr>
          <p:cNvSpPr/>
          <p:nvPr/>
        </p:nvSpPr>
        <p:spPr>
          <a:xfrm>
            <a:off x="412124" y="206062"/>
            <a:ext cx="785611" cy="746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B3053E2-5573-FCB8-35AE-4FEB64ED089F}"/>
              </a:ext>
            </a:extLst>
          </p:cNvPr>
          <p:cNvSpPr txBox="1"/>
          <p:nvPr/>
        </p:nvSpPr>
        <p:spPr>
          <a:xfrm>
            <a:off x="5523087" y="1572768"/>
            <a:ext cx="1184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Schritt 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D7B93B6-0ACF-3701-159E-B24F6BBF35F9}"/>
              </a:ext>
            </a:extLst>
          </p:cNvPr>
          <p:cNvSpPr txBox="1"/>
          <p:nvPr/>
        </p:nvSpPr>
        <p:spPr>
          <a:xfrm>
            <a:off x="5239034" y="1914471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Futura Medium" panose="020B0602020204020303" pitchFamily="34" charset="-79"/>
                <a:cs typeface="Futura Medium" panose="020B0602020204020303" pitchFamily="34" charset="-79"/>
              </a:rPr>
              <a:t>Ideen sammeln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C9DF664-CC9F-11AA-FB97-B7BBC37344E4}"/>
              </a:ext>
            </a:extLst>
          </p:cNvPr>
          <p:cNvSpPr txBox="1"/>
          <p:nvPr/>
        </p:nvSpPr>
        <p:spPr>
          <a:xfrm>
            <a:off x="7697416" y="2592000"/>
            <a:ext cx="1184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Schritt 2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6148E50-D576-FAC9-64A8-97FD3D122C06}"/>
              </a:ext>
            </a:extLst>
          </p:cNvPr>
          <p:cNvSpPr txBox="1"/>
          <p:nvPr/>
        </p:nvSpPr>
        <p:spPr>
          <a:xfrm>
            <a:off x="7697416" y="2992110"/>
            <a:ext cx="1759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Futura Medium" panose="020B0602020204020303" pitchFamily="34" charset="-79"/>
                <a:cs typeface="Futura Medium" panose="020B0602020204020303" pitchFamily="34" charset="-79"/>
              </a:rPr>
              <a:t>Ideen sortieren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D058D86-3100-69FB-6147-7797A92ADDA2}"/>
              </a:ext>
            </a:extLst>
          </p:cNvPr>
          <p:cNvSpPr txBox="1"/>
          <p:nvPr/>
        </p:nvSpPr>
        <p:spPr>
          <a:xfrm>
            <a:off x="7697416" y="4420800"/>
            <a:ext cx="1184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Schritt 3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8BEB6FD-E9A0-9FA6-CB22-FC6E5B6CB1C0}"/>
              </a:ext>
            </a:extLst>
          </p:cNvPr>
          <p:cNvSpPr txBox="1"/>
          <p:nvPr/>
        </p:nvSpPr>
        <p:spPr>
          <a:xfrm>
            <a:off x="7697416" y="4820910"/>
            <a:ext cx="231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Futura Medium" panose="020B0602020204020303" pitchFamily="34" charset="-79"/>
                <a:cs typeface="Futura Medium" panose="020B0602020204020303" pitchFamily="34" charset="-79"/>
              </a:rPr>
              <a:t>Überschriften finden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6399E75-DF6E-B0E1-4F10-DA1EC66A6A31}"/>
              </a:ext>
            </a:extLst>
          </p:cNvPr>
          <p:cNvSpPr txBox="1"/>
          <p:nvPr/>
        </p:nvSpPr>
        <p:spPr>
          <a:xfrm>
            <a:off x="5503851" y="5252966"/>
            <a:ext cx="1184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Schritt 4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B2BCF3F-6531-59F4-89E9-437308D7EE21}"/>
              </a:ext>
            </a:extLst>
          </p:cNvPr>
          <p:cNvSpPr txBox="1"/>
          <p:nvPr/>
        </p:nvSpPr>
        <p:spPr>
          <a:xfrm>
            <a:off x="4881885" y="5618286"/>
            <a:ext cx="242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Futura Medium" panose="020B0602020204020303" pitchFamily="34" charset="-79"/>
                <a:cs typeface="Futura Medium" panose="020B0602020204020303" pitchFamily="34" charset="-79"/>
              </a:rPr>
              <a:t>Reihenfolge festlegen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542C43F-8205-37E6-F34E-82725ED59B37}"/>
              </a:ext>
            </a:extLst>
          </p:cNvPr>
          <p:cNvSpPr txBox="1"/>
          <p:nvPr/>
        </p:nvSpPr>
        <p:spPr>
          <a:xfrm>
            <a:off x="3310284" y="4420800"/>
            <a:ext cx="1184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Schritt 5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CAF6274-194B-CA70-C209-7F16BC2B3545}"/>
              </a:ext>
            </a:extLst>
          </p:cNvPr>
          <p:cNvSpPr txBox="1"/>
          <p:nvPr/>
        </p:nvSpPr>
        <p:spPr>
          <a:xfrm>
            <a:off x="2289237" y="4820910"/>
            <a:ext cx="2205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>
                <a:latin typeface="Futura Medium" panose="020B0602020204020303" pitchFamily="34" charset="-79"/>
                <a:cs typeface="Futura Medium" panose="020B0602020204020303" pitchFamily="34" charset="-79"/>
              </a:rPr>
              <a:t>Probleme erkennen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88472C0-C608-5857-B798-0650A8E98CB6}"/>
              </a:ext>
            </a:extLst>
          </p:cNvPr>
          <p:cNvSpPr txBox="1"/>
          <p:nvPr/>
        </p:nvSpPr>
        <p:spPr>
          <a:xfrm>
            <a:off x="3310284" y="2592000"/>
            <a:ext cx="1184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Schritt 6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3CDA57E-CB9D-4A93-4C8E-74CB8EC303BD}"/>
              </a:ext>
            </a:extLst>
          </p:cNvPr>
          <p:cNvSpPr txBox="1"/>
          <p:nvPr/>
        </p:nvSpPr>
        <p:spPr>
          <a:xfrm>
            <a:off x="2064239" y="2992110"/>
            <a:ext cx="243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>
                <a:latin typeface="Futura Medium" panose="020B0602020204020303" pitchFamily="34" charset="-79"/>
                <a:cs typeface="Futura Medium" panose="020B0602020204020303" pitchFamily="34" charset="-79"/>
              </a:rPr>
              <a:t>Was ist noch wichtig?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2A63F9-F878-0675-236F-16F6C955C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36000" y="2433524"/>
            <a:ext cx="2520000" cy="2520000"/>
          </a:xfrm>
          <a:prstGeom prst="ellipse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52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F3FF-1452-CD83-7EF8-1D2AF1CAD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Beispiel </a:t>
            </a:r>
          </a:p>
        </p:txBody>
      </p:sp>
      <p:sp>
        <p:nvSpPr>
          <p:cNvPr id="3" name="Rechteck 2" descr="Eine Schüssel mit Essen.">
            <a:extLst>
              <a:ext uri="{FF2B5EF4-FFF2-40B4-BE49-F238E27FC236}">
                <a16:creationId xmlns:a16="http://schemas.microsoft.com/office/drawing/2014/main" id="{7F94BB38-5974-5DC9-7A9B-98F69B5C6F95}"/>
              </a:ext>
            </a:extLst>
          </p:cNvPr>
          <p:cNvSpPr/>
          <p:nvPr/>
        </p:nvSpPr>
        <p:spPr>
          <a:xfrm>
            <a:off x="412124" y="206062"/>
            <a:ext cx="785611" cy="746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7E4750F-F3A9-9A80-5DEA-2B08F0EC101A}"/>
              </a:ext>
            </a:extLst>
          </p:cNvPr>
          <p:cNvSpPr txBox="1"/>
          <p:nvPr/>
        </p:nvSpPr>
        <p:spPr>
          <a:xfrm>
            <a:off x="4851544" y="3279372"/>
            <a:ext cx="5800562" cy="1396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3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Ein vegetarische Kochangebot </a:t>
            </a:r>
          </a:p>
          <a:p>
            <a:pPr>
              <a:lnSpc>
                <a:spcPct val="150000"/>
              </a:lnSpc>
            </a:pPr>
            <a:r>
              <a:rPr lang="de-DE" sz="3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in der Volkshochschule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A55AEAC-3E02-94EF-04AF-A624A9F76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0304" y="2717672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4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FFDEE-AAA2-9EDC-3C6C-115BB457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1. Ideen sammeln (1)</a:t>
            </a:r>
          </a:p>
        </p:txBody>
      </p:sp>
      <p:sp>
        <p:nvSpPr>
          <p:cNvPr id="3" name="Rechteck 2" descr="Drei leere, umbeschriftete Papiere.">
            <a:extLst>
              <a:ext uri="{FF2B5EF4-FFF2-40B4-BE49-F238E27FC236}">
                <a16:creationId xmlns:a16="http://schemas.microsoft.com/office/drawing/2014/main" id="{51CFFB16-FA43-CD8B-8285-FF5BA27B8A0B}"/>
              </a:ext>
            </a:extLst>
          </p:cNvPr>
          <p:cNvSpPr/>
          <p:nvPr/>
        </p:nvSpPr>
        <p:spPr>
          <a:xfrm>
            <a:off x="412124" y="206062"/>
            <a:ext cx="785611" cy="746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ED4FD1F-FE44-1A31-F0C0-892C6B603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3500" y="2604877"/>
            <a:ext cx="2205000" cy="252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32BA479-70FC-F5A5-3084-42EA9751F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9787" y="2604877"/>
            <a:ext cx="2205000" cy="252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149B12A-4228-499E-4195-14B5B9A9F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87213" y="2604877"/>
            <a:ext cx="2205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72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FFDEE-AAA2-9EDC-3C6C-115BB457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1. Ideen sammeln (2)</a:t>
            </a:r>
          </a:p>
        </p:txBody>
      </p:sp>
      <p:sp>
        <p:nvSpPr>
          <p:cNvPr id="3" name="Rechteck 2" descr="Drei beschriftete Papiere.">
            <a:extLst>
              <a:ext uri="{FF2B5EF4-FFF2-40B4-BE49-F238E27FC236}">
                <a16:creationId xmlns:a16="http://schemas.microsoft.com/office/drawing/2014/main" id="{A18D8FFC-D440-A758-6588-0EBB6091D972}"/>
              </a:ext>
            </a:extLst>
          </p:cNvPr>
          <p:cNvSpPr/>
          <p:nvPr/>
        </p:nvSpPr>
        <p:spPr>
          <a:xfrm>
            <a:off x="412124" y="206062"/>
            <a:ext cx="785611" cy="746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1F9FC5B-1E74-CA60-FF99-8B408859B441}"/>
              </a:ext>
            </a:extLst>
          </p:cNvPr>
          <p:cNvSpPr txBox="1"/>
          <p:nvPr/>
        </p:nvSpPr>
        <p:spPr>
          <a:xfrm>
            <a:off x="2190710" y="3360190"/>
            <a:ext cx="1258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Rezept 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712392B-3262-B67C-B579-483B0C3B4585}"/>
              </a:ext>
            </a:extLst>
          </p:cNvPr>
          <p:cNvSpPr txBox="1"/>
          <p:nvPr/>
        </p:nvSpPr>
        <p:spPr>
          <a:xfrm>
            <a:off x="5466789" y="3360190"/>
            <a:ext cx="1258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Rezept 2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C394576-67EB-9B25-4323-D828D74CF4DE}"/>
              </a:ext>
            </a:extLst>
          </p:cNvPr>
          <p:cNvSpPr txBox="1"/>
          <p:nvPr/>
        </p:nvSpPr>
        <p:spPr>
          <a:xfrm>
            <a:off x="8760502" y="3360190"/>
            <a:ext cx="1258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Rezept 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ED4FD1F-FE44-1A31-F0C0-892C6B603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3500" y="2604877"/>
            <a:ext cx="2205000" cy="252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32BA479-70FC-F5A5-3084-42EA9751F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9787" y="2604877"/>
            <a:ext cx="2205000" cy="252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149B12A-4228-499E-4195-14B5B9A9F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87213" y="2604877"/>
            <a:ext cx="2205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31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2A60F-5DAE-7249-4761-A9C9C2CD7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1C937-4907-6621-9D14-8E5F612A3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2. Ideen sortieren</a:t>
            </a:r>
          </a:p>
        </p:txBody>
      </p:sp>
      <p:sp>
        <p:nvSpPr>
          <p:cNvPr id="3" name="Rechteck 2" descr="Drei Stapel Papiere.">
            <a:extLst>
              <a:ext uri="{FF2B5EF4-FFF2-40B4-BE49-F238E27FC236}">
                <a16:creationId xmlns:a16="http://schemas.microsoft.com/office/drawing/2014/main" id="{2426FE29-6609-E31C-5803-DEB41688E21A}"/>
              </a:ext>
            </a:extLst>
          </p:cNvPr>
          <p:cNvSpPr/>
          <p:nvPr/>
        </p:nvSpPr>
        <p:spPr>
          <a:xfrm>
            <a:off x="412124" y="206062"/>
            <a:ext cx="785611" cy="746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736E4A5-03B9-EA95-DBC6-2B1E5B3C5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8861" y="3429000"/>
            <a:ext cx="1954277" cy="195427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A21B59E-066E-06E1-9F1E-2E9AD88C6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0820" y="3429000"/>
            <a:ext cx="1954277" cy="195427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A585AAD-2397-1B68-DB32-27F238832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6903" y="3429000"/>
            <a:ext cx="1954277" cy="195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4428"/>
      </p:ext>
    </p:extLst>
  </p:cSld>
  <p:clrMapOvr>
    <a:masterClrMapping/>
  </p:clrMapOvr>
</p:sld>
</file>

<file path=ppt/theme/theme1.xml><?xml version="1.0" encoding="utf-8"?>
<a:theme xmlns:a="http://schemas.openxmlformats.org/drawingml/2006/main" name="Methoden im Kurs mit Icon">
  <a:themeElements>
    <a:clrScheme name="BaLiE">
      <a:dk1>
        <a:srgbClr val="000000"/>
      </a:dk1>
      <a:lt1>
        <a:srgbClr val="FFFFFF"/>
      </a:lt1>
      <a:dk2>
        <a:srgbClr val="1D1D1A"/>
      </a:dk2>
      <a:lt2>
        <a:srgbClr val="D7D7D7"/>
      </a:lt2>
      <a:accent1>
        <a:srgbClr val="B587D3"/>
      </a:accent1>
      <a:accent2>
        <a:srgbClr val="DA8AA7"/>
      </a:accent2>
      <a:accent3>
        <a:srgbClr val="98C5E8"/>
      </a:accent3>
      <a:accent4>
        <a:srgbClr val="00ACED"/>
      </a:accent4>
      <a:accent5>
        <a:srgbClr val="D6C820"/>
      </a:accent5>
      <a:accent6>
        <a:srgbClr val="85C869"/>
      </a:accent6>
      <a:hlink>
        <a:srgbClr val="00ACED"/>
      </a:hlink>
      <a:folHlink>
        <a:srgbClr val="98C5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LiE_PPT-Vorlage_24112023" id="{B6473C8A-2E1D-2340-A8BA-27863C777324}" vid="{5B72D2DA-2F7C-184A-A860-40B14B0D2FE4}"/>
    </a:ext>
  </a:extLst>
</a:theme>
</file>

<file path=ppt/theme/theme10.xml><?xml version="1.0" encoding="utf-8"?>
<a:theme xmlns:a="http://schemas.openxmlformats.org/drawingml/2006/main" name="Organisation">
  <a:themeElements>
    <a:clrScheme name="BaLiE">
      <a:dk1>
        <a:srgbClr val="000000"/>
      </a:dk1>
      <a:lt1>
        <a:srgbClr val="FFFFFF"/>
      </a:lt1>
      <a:dk2>
        <a:srgbClr val="1D1D1A"/>
      </a:dk2>
      <a:lt2>
        <a:srgbClr val="D7D7D7"/>
      </a:lt2>
      <a:accent1>
        <a:srgbClr val="B587D3"/>
      </a:accent1>
      <a:accent2>
        <a:srgbClr val="DA8AA7"/>
      </a:accent2>
      <a:accent3>
        <a:srgbClr val="98C5E8"/>
      </a:accent3>
      <a:accent4>
        <a:srgbClr val="00ACED"/>
      </a:accent4>
      <a:accent5>
        <a:srgbClr val="D6C820"/>
      </a:accent5>
      <a:accent6>
        <a:srgbClr val="85C869"/>
      </a:accent6>
      <a:hlink>
        <a:srgbClr val="00ACED"/>
      </a:hlink>
      <a:folHlink>
        <a:srgbClr val="98C5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LiE_PPT-Vorlage_24112023" id="{B6473C8A-2E1D-2340-A8BA-27863C777324}" vid="{5B72D2DA-2F7C-184A-A860-40B14B0D2FE4}"/>
    </a:ext>
  </a:extLst>
</a:theme>
</file>

<file path=ppt/theme/theme11.xml><?xml version="1.0" encoding="utf-8"?>
<a:theme xmlns:a="http://schemas.openxmlformats.org/drawingml/2006/main" name="Digitaler Kurs mit Icon">
  <a:themeElements>
    <a:clrScheme name="BaLiE">
      <a:dk1>
        <a:srgbClr val="000000"/>
      </a:dk1>
      <a:lt1>
        <a:srgbClr val="FFFFFF"/>
      </a:lt1>
      <a:dk2>
        <a:srgbClr val="1D1D1A"/>
      </a:dk2>
      <a:lt2>
        <a:srgbClr val="D7D7D7"/>
      </a:lt2>
      <a:accent1>
        <a:srgbClr val="B587D3"/>
      </a:accent1>
      <a:accent2>
        <a:srgbClr val="DA8AA7"/>
      </a:accent2>
      <a:accent3>
        <a:srgbClr val="98C5E8"/>
      </a:accent3>
      <a:accent4>
        <a:srgbClr val="00ACED"/>
      </a:accent4>
      <a:accent5>
        <a:srgbClr val="D6C820"/>
      </a:accent5>
      <a:accent6>
        <a:srgbClr val="85C869"/>
      </a:accent6>
      <a:hlink>
        <a:srgbClr val="00ACED"/>
      </a:hlink>
      <a:folHlink>
        <a:srgbClr val="98C5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LiE_PPT-Vorlage_24112023" id="{B6473C8A-2E1D-2340-A8BA-27863C777324}" vid="{75723C05-2D5B-7A42-8F4C-ECE3D63D902D}"/>
    </a:ext>
  </a:extLst>
</a:theme>
</file>

<file path=ppt/theme/theme12.xml><?xml version="1.0" encoding="utf-8"?>
<a:theme xmlns:a="http://schemas.openxmlformats.org/drawingml/2006/main" name="Digitaler Kurs">
  <a:themeElements>
    <a:clrScheme name="BaLiE">
      <a:dk1>
        <a:srgbClr val="000000"/>
      </a:dk1>
      <a:lt1>
        <a:srgbClr val="FFFFFF"/>
      </a:lt1>
      <a:dk2>
        <a:srgbClr val="1D1D1A"/>
      </a:dk2>
      <a:lt2>
        <a:srgbClr val="D7D7D7"/>
      </a:lt2>
      <a:accent1>
        <a:srgbClr val="B587D3"/>
      </a:accent1>
      <a:accent2>
        <a:srgbClr val="DA8AA7"/>
      </a:accent2>
      <a:accent3>
        <a:srgbClr val="98C5E8"/>
      </a:accent3>
      <a:accent4>
        <a:srgbClr val="00ACED"/>
      </a:accent4>
      <a:accent5>
        <a:srgbClr val="D6C820"/>
      </a:accent5>
      <a:accent6>
        <a:srgbClr val="85C869"/>
      </a:accent6>
      <a:hlink>
        <a:srgbClr val="00ACED"/>
      </a:hlink>
      <a:folHlink>
        <a:srgbClr val="98C5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LiE_PPT-Vorlage_24112023" id="{B6473C8A-2E1D-2340-A8BA-27863C777324}" vid="{5B72D2DA-2F7C-184A-A860-40B14B0D2FE4}"/>
    </a:ext>
  </a:extLst>
</a:theme>
</file>

<file path=ppt/theme/theme13.xml><?xml version="1.0" encoding="utf-8"?>
<a:theme xmlns:a="http://schemas.openxmlformats.org/drawingml/2006/main" name="Begleitung mit Icon">
  <a:themeElements>
    <a:clrScheme name="BaLiE">
      <a:dk1>
        <a:srgbClr val="000000"/>
      </a:dk1>
      <a:lt1>
        <a:srgbClr val="FFFFFF"/>
      </a:lt1>
      <a:dk2>
        <a:srgbClr val="1D1D1A"/>
      </a:dk2>
      <a:lt2>
        <a:srgbClr val="D7D7D7"/>
      </a:lt2>
      <a:accent1>
        <a:srgbClr val="B587D3"/>
      </a:accent1>
      <a:accent2>
        <a:srgbClr val="DA8AA7"/>
      </a:accent2>
      <a:accent3>
        <a:srgbClr val="98C5E8"/>
      </a:accent3>
      <a:accent4>
        <a:srgbClr val="00ACED"/>
      </a:accent4>
      <a:accent5>
        <a:srgbClr val="D6C820"/>
      </a:accent5>
      <a:accent6>
        <a:srgbClr val="85C869"/>
      </a:accent6>
      <a:hlink>
        <a:srgbClr val="00ACED"/>
      </a:hlink>
      <a:folHlink>
        <a:srgbClr val="98C5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LiE_PPT-Vorlage_24112023" id="{B6473C8A-2E1D-2340-A8BA-27863C777324}" vid="{35E6F693-F1F2-A14D-B033-B6BB75FC8FC8}"/>
    </a:ext>
  </a:extLst>
</a:theme>
</file>

<file path=ppt/theme/theme14.xml><?xml version="1.0" encoding="utf-8"?>
<a:theme xmlns:a="http://schemas.openxmlformats.org/drawingml/2006/main" name="Begleitung">
  <a:themeElements>
    <a:clrScheme name="BaLiE">
      <a:dk1>
        <a:srgbClr val="000000"/>
      </a:dk1>
      <a:lt1>
        <a:srgbClr val="FFFFFF"/>
      </a:lt1>
      <a:dk2>
        <a:srgbClr val="1D1D1A"/>
      </a:dk2>
      <a:lt2>
        <a:srgbClr val="D7D7D7"/>
      </a:lt2>
      <a:accent1>
        <a:srgbClr val="B587D3"/>
      </a:accent1>
      <a:accent2>
        <a:srgbClr val="DA8AA7"/>
      </a:accent2>
      <a:accent3>
        <a:srgbClr val="98C5E8"/>
      </a:accent3>
      <a:accent4>
        <a:srgbClr val="00ACED"/>
      </a:accent4>
      <a:accent5>
        <a:srgbClr val="D6C820"/>
      </a:accent5>
      <a:accent6>
        <a:srgbClr val="85C869"/>
      </a:accent6>
      <a:hlink>
        <a:srgbClr val="00ACED"/>
      </a:hlink>
      <a:folHlink>
        <a:srgbClr val="98C5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LiE_PPT-Vorlage_24112023" id="{B6473C8A-2E1D-2340-A8BA-27863C777324}" vid="{5B72D2DA-2F7C-184A-A860-40B14B0D2FE4}"/>
    </a:ext>
  </a:extLst>
</a:theme>
</file>

<file path=ppt/theme/theme2.xml><?xml version="1.0" encoding="utf-8"?>
<a:theme xmlns:a="http://schemas.openxmlformats.org/drawingml/2006/main" name="Methoden im Kurs">
  <a:themeElements>
    <a:clrScheme name="BaLiE">
      <a:dk1>
        <a:srgbClr val="000000"/>
      </a:dk1>
      <a:lt1>
        <a:srgbClr val="FFFFFF"/>
      </a:lt1>
      <a:dk2>
        <a:srgbClr val="1D1D1A"/>
      </a:dk2>
      <a:lt2>
        <a:srgbClr val="D7D7D7"/>
      </a:lt2>
      <a:accent1>
        <a:srgbClr val="B587D3"/>
      </a:accent1>
      <a:accent2>
        <a:srgbClr val="DA8AA7"/>
      </a:accent2>
      <a:accent3>
        <a:srgbClr val="98C5E8"/>
      </a:accent3>
      <a:accent4>
        <a:srgbClr val="00ACED"/>
      </a:accent4>
      <a:accent5>
        <a:srgbClr val="D6C820"/>
      </a:accent5>
      <a:accent6>
        <a:srgbClr val="85C869"/>
      </a:accent6>
      <a:hlink>
        <a:srgbClr val="00ACED"/>
      </a:hlink>
      <a:folHlink>
        <a:srgbClr val="98C5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LiE_PPT-Vorlage_24112023" id="{B6473C8A-2E1D-2340-A8BA-27863C777324}" vid="{5B72D2DA-2F7C-184A-A860-40B14B0D2FE4}"/>
    </a:ext>
  </a:extLst>
</a:theme>
</file>

<file path=ppt/theme/theme3.xml><?xml version="1.0" encoding="utf-8"?>
<a:theme xmlns:a="http://schemas.openxmlformats.org/drawingml/2006/main" name="Kursplan mit Icon">
  <a:themeElements>
    <a:clrScheme name="BaLiE">
      <a:dk1>
        <a:srgbClr val="000000"/>
      </a:dk1>
      <a:lt1>
        <a:srgbClr val="FFFFFF"/>
      </a:lt1>
      <a:dk2>
        <a:srgbClr val="1D1D1A"/>
      </a:dk2>
      <a:lt2>
        <a:srgbClr val="D7D7D7"/>
      </a:lt2>
      <a:accent1>
        <a:srgbClr val="B587D3"/>
      </a:accent1>
      <a:accent2>
        <a:srgbClr val="DA8AA7"/>
      </a:accent2>
      <a:accent3>
        <a:srgbClr val="98C5E8"/>
      </a:accent3>
      <a:accent4>
        <a:srgbClr val="00ACED"/>
      </a:accent4>
      <a:accent5>
        <a:srgbClr val="D6C820"/>
      </a:accent5>
      <a:accent6>
        <a:srgbClr val="85C869"/>
      </a:accent6>
      <a:hlink>
        <a:srgbClr val="00ACED"/>
      </a:hlink>
      <a:folHlink>
        <a:srgbClr val="98C5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LiE_PPT-Vorlage_24112023" id="{B6473C8A-2E1D-2340-A8BA-27863C777324}" vid="{5CC26858-9140-1341-9DA9-1413D2026E60}"/>
    </a:ext>
  </a:extLst>
</a:theme>
</file>

<file path=ppt/theme/theme4.xml><?xml version="1.0" encoding="utf-8"?>
<a:theme xmlns:a="http://schemas.openxmlformats.org/drawingml/2006/main" name="Kursplan">
  <a:themeElements>
    <a:clrScheme name="BaLiE">
      <a:dk1>
        <a:srgbClr val="000000"/>
      </a:dk1>
      <a:lt1>
        <a:srgbClr val="FFFFFF"/>
      </a:lt1>
      <a:dk2>
        <a:srgbClr val="1D1D1A"/>
      </a:dk2>
      <a:lt2>
        <a:srgbClr val="D7D7D7"/>
      </a:lt2>
      <a:accent1>
        <a:srgbClr val="B587D3"/>
      </a:accent1>
      <a:accent2>
        <a:srgbClr val="DA8AA7"/>
      </a:accent2>
      <a:accent3>
        <a:srgbClr val="98C5E8"/>
      </a:accent3>
      <a:accent4>
        <a:srgbClr val="00ACED"/>
      </a:accent4>
      <a:accent5>
        <a:srgbClr val="D6C820"/>
      </a:accent5>
      <a:accent6>
        <a:srgbClr val="85C869"/>
      </a:accent6>
      <a:hlink>
        <a:srgbClr val="00ACED"/>
      </a:hlink>
      <a:folHlink>
        <a:srgbClr val="98C5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LiE_PPT-Vorlage_24112023" id="{B6473C8A-2E1D-2340-A8BA-27863C777324}" vid="{5B72D2DA-2F7C-184A-A860-40B14B0D2FE4}"/>
    </a:ext>
  </a:extLst>
</a:theme>
</file>

<file path=ppt/theme/theme5.xml><?xml version="1.0" encoding="utf-8"?>
<a:theme xmlns:a="http://schemas.openxmlformats.org/drawingml/2006/main" name="Sprache und Umgang mit Icon">
  <a:themeElements>
    <a:clrScheme name="BaLiE">
      <a:dk1>
        <a:srgbClr val="000000"/>
      </a:dk1>
      <a:lt1>
        <a:srgbClr val="FFFFFF"/>
      </a:lt1>
      <a:dk2>
        <a:srgbClr val="1D1D1A"/>
      </a:dk2>
      <a:lt2>
        <a:srgbClr val="D7D7D7"/>
      </a:lt2>
      <a:accent1>
        <a:srgbClr val="B587D3"/>
      </a:accent1>
      <a:accent2>
        <a:srgbClr val="DA8AA7"/>
      </a:accent2>
      <a:accent3>
        <a:srgbClr val="98C5E8"/>
      </a:accent3>
      <a:accent4>
        <a:srgbClr val="00ACED"/>
      </a:accent4>
      <a:accent5>
        <a:srgbClr val="D6C820"/>
      </a:accent5>
      <a:accent6>
        <a:srgbClr val="85C869"/>
      </a:accent6>
      <a:hlink>
        <a:srgbClr val="00ACED"/>
      </a:hlink>
      <a:folHlink>
        <a:srgbClr val="98C5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LiE_PPT-Vorlage_24112023" id="{B6473C8A-2E1D-2340-A8BA-27863C777324}" vid="{F483FCF5-F2DD-884B-9389-6C8A848F65C2}"/>
    </a:ext>
  </a:extLst>
</a:theme>
</file>

<file path=ppt/theme/theme6.xml><?xml version="1.0" encoding="utf-8"?>
<a:theme xmlns:a="http://schemas.openxmlformats.org/drawingml/2006/main" name="Sprache und Umgang">
  <a:themeElements>
    <a:clrScheme name="BaLiE">
      <a:dk1>
        <a:srgbClr val="000000"/>
      </a:dk1>
      <a:lt1>
        <a:srgbClr val="FFFFFF"/>
      </a:lt1>
      <a:dk2>
        <a:srgbClr val="1D1D1A"/>
      </a:dk2>
      <a:lt2>
        <a:srgbClr val="D7D7D7"/>
      </a:lt2>
      <a:accent1>
        <a:srgbClr val="B587D3"/>
      </a:accent1>
      <a:accent2>
        <a:srgbClr val="DA8AA7"/>
      </a:accent2>
      <a:accent3>
        <a:srgbClr val="98C5E8"/>
      </a:accent3>
      <a:accent4>
        <a:srgbClr val="00ACED"/>
      </a:accent4>
      <a:accent5>
        <a:srgbClr val="D6C820"/>
      </a:accent5>
      <a:accent6>
        <a:srgbClr val="85C869"/>
      </a:accent6>
      <a:hlink>
        <a:srgbClr val="00ACED"/>
      </a:hlink>
      <a:folHlink>
        <a:srgbClr val="98C5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aLiE_PPT-Vorlage_24112023" id="{B6473C8A-2E1D-2340-A8BA-27863C777324}" vid="{5B72D2DA-2F7C-184A-A860-40B14B0D2FE4}"/>
    </a:ext>
  </a:extLst>
</a:theme>
</file>

<file path=ppt/theme/theme7.xml><?xml version="1.0" encoding="utf-8"?>
<a:theme xmlns:a="http://schemas.openxmlformats.org/drawingml/2006/main" name="Persönliche Fähigkeiten mit Icon">
  <a:themeElements>
    <a:clrScheme name="BaLiE">
      <a:dk1>
        <a:srgbClr val="000000"/>
      </a:dk1>
      <a:lt1>
        <a:srgbClr val="FFFFFF"/>
      </a:lt1>
      <a:dk2>
        <a:srgbClr val="1D1D1A"/>
      </a:dk2>
      <a:lt2>
        <a:srgbClr val="D7D7D7"/>
      </a:lt2>
      <a:accent1>
        <a:srgbClr val="B587D3"/>
      </a:accent1>
      <a:accent2>
        <a:srgbClr val="DA8AA7"/>
      </a:accent2>
      <a:accent3>
        <a:srgbClr val="98C5E8"/>
      </a:accent3>
      <a:accent4>
        <a:srgbClr val="00ACED"/>
      </a:accent4>
      <a:accent5>
        <a:srgbClr val="D6C820"/>
      </a:accent5>
      <a:accent6>
        <a:srgbClr val="85C869"/>
      </a:accent6>
      <a:hlink>
        <a:srgbClr val="00ACED"/>
      </a:hlink>
      <a:folHlink>
        <a:srgbClr val="98C5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LiE_PPT-Vorlage_24112023" id="{B6473C8A-2E1D-2340-A8BA-27863C777324}" vid="{937A54D0-47F9-A740-BDA1-1EB3B48EBAC4}"/>
    </a:ext>
  </a:extLst>
</a:theme>
</file>

<file path=ppt/theme/theme8.xml><?xml version="1.0" encoding="utf-8"?>
<a:theme xmlns:a="http://schemas.openxmlformats.org/drawingml/2006/main" name="Persönliche Fähigkeiten ">
  <a:themeElements>
    <a:clrScheme name="BaLiE">
      <a:dk1>
        <a:srgbClr val="000000"/>
      </a:dk1>
      <a:lt1>
        <a:srgbClr val="FFFFFF"/>
      </a:lt1>
      <a:dk2>
        <a:srgbClr val="1D1D1A"/>
      </a:dk2>
      <a:lt2>
        <a:srgbClr val="D7D7D7"/>
      </a:lt2>
      <a:accent1>
        <a:srgbClr val="B587D3"/>
      </a:accent1>
      <a:accent2>
        <a:srgbClr val="DA8AA7"/>
      </a:accent2>
      <a:accent3>
        <a:srgbClr val="98C5E8"/>
      </a:accent3>
      <a:accent4>
        <a:srgbClr val="00ACED"/>
      </a:accent4>
      <a:accent5>
        <a:srgbClr val="D6C820"/>
      </a:accent5>
      <a:accent6>
        <a:srgbClr val="85C869"/>
      </a:accent6>
      <a:hlink>
        <a:srgbClr val="00ACED"/>
      </a:hlink>
      <a:folHlink>
        <a:srgbClr val="98C5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LiE_PPT-Vorlage_24112023" id="{B6473C8A-2E1D-2340-A8BA-27863C777324}" vid="{5B72D2DA-2F7C-184A-A860-40B14B0D2FE4}"/>
    </a:ext>
  </a:extLst>
</a:theme>
</file>

<file path=ppt/theme/theme9.xml><?xml version="1.0" encoding="utf-8"?>
<a:theme xmlns:a="http://schemas.openxmlformats.org/drawingml/2006/main" name="Organisation mit Icon">
  <a:themeElements>
    <a:clrScheme name="BaLiE">
      <a:dk1>
        <a:srgbClr val="000000"/>
      </a:dk1>
      <a:lt1>
        <a:srgbClr val="FFFFFF"/>
      </a:lt1>
      <a:dk2>
        <a:srgbClr val="1D1D1A"/>
      </a:dk2>
      <a:lt2>
        <a:srgbClr val="D7D7D7"/>
      </a:lt2>
      <a:accent1>
        <a:srgbClr val="B587D3"/>
      </a:accent1>
      <a:accent2>
        <a:srgbClr val="DA8AA7"/>
      </a:accent2>
      <a:accent3>
        <a:srgbClr val="98C5E8"/>
      </a:accent3>
      <a:accent4>
        <a:srgbClr val="00ACED"/>
      </a:accent4>
      <a:accent5>
        <a:srgbClr val="D6C820"/>
      </a:accent5>
      <a:accent6>
        <a:srgbClr val="85C869"/>
      </a:accent6>
      <a:hlink>
        <a:srgbClr val="00ACED"/>
      </a:hlink>
      <a:folHlink>
        <a:srgbClr val="98C5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LiE_PPT-Vorlage_24112023" id="{B6473C8A-2E1D-2340-A8BA-27863C777324}" vid="{D2F57473-7625-CF44-92D3-3B3AF38C91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pure_Background</Template>
  <TotalTime>0</TotalTime>
  <Words>161</Words>
  <Application>Microsoft Macintosh PowerPoint</Application>
  <PresentationFormat>Breitbild</PresentationFormat>
  <Paragraphs>46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14</vt:i4>
      </vt:variant>
      <vt:variant>
        <vt:lpstr>Folientitel</vt:lpstr>
      </vt:variant>
      <vt:variant>
        <vt:i4>20</vt:i4>
      </vt:variant>
    </vt:vector>
  </HeadingPairs>
  <TitlesOfParts>
    <vt:vector size="40" baseType="lpstr">
      <vt:lpstr>Arial</vt:lpstr>
      <vt:lpstr>Calibri</vt:lpstr>
      <vt:lpstr>FUTURA MEDIUM</vt:lpstr>
      <vt:lpstr>FUTURA MEDIUM</vt:lpstr>
      <vt:lpstr>Futura PT Book</vt:lpstr>
      <vt:lpstr>Futura PT Heavy</vt:lpstr>
      <vt:lpstr>Methoden im Kurs mit Icon</vt:lpstr>
      <vt:lpstr>Methoden im Kurs</vt:lpstr>
      <vt:lpstr>Kursplan mit Icon</vt:lpstr>
      <vt:lpstr>Kursplan</vt:lpstr>
      <vt:lpstr>Sprache und Umgang mit Icon</vt:lpstr>
      <vt:lpstr>Sprache und Umgang</vt:lpstr>
      <vt:lpstr>Persönliche Fähigkeiten mit Icon</vt:lpstr>
      <vt:lpstr>Persönliche Fähigkeiten </vt:lpstr>
      <vt:lpstr>Organisation mit Icon</vt:lpstr>
      <vt:lpstr>Organisation</vt:lpstr>
      <vt:lpstr>Digitaler Kurs mit Icon</vt:lpstr>
      <vt:lpstr>Digitaler Kurs</vt:lpstr>
      <vt:lpstr>Begleitung mit Icon</vt:lpstr>
      <vt:lpstr>Begleitung</vt:lpstr>
      <vt:lpstr>Brainstorming</vt:lpstr>
      <vt:lpstr>Einführung</vt:lpstr>
      <vt:lpstr>Definition (1)</vt:lpstr>
      <vt:lpstr>Definition (2)</vt:lpstr>
      <vt:lpstr>Schritte</vt:lpstr>
      <vt:lpstr>Beispiel </vt:lpstr>
      <vt:lpstr>1. Ideen sammeln (1)</vt:lpstr>
      <vt:lpstr>1. Ideen sammeln (2)</vt:lpstr>
      <vt:lpstr>2. Ideen sortieren</vt:lpstr>
      <vt:lpstr>3. Überschriften finden</vt:lpstr>
      <vt:lpstr>4. Reihenfolge festlegen (1)</vt:lpstr>
      <vt:lpstr>4. Reihenfolge festlegen (2)</vt:lpstr>
      <vt:lpstr>5. Probleme erkennen (1)</vt:lpstr>
      <vt:lpstr>5. Probleme erkennen (2)</vt:lpstr>
      <vt:lpstr>5. Probleme erkennen (3)</vt:lpstr>
      <vt:lpstr>6. Was ist noch wichtig? (1)</vt:lpstr>
      <vt:lpstr>6. Was ist noch wichtig? (2)</vt:lpstr>
      <vt:lpstr>Ideen sammeln</vt:lpstr>
      <vt:lpstr>Ideen sammeln, ordnen</vt:lpstr>
      <vt:lpstr>Ideen sammeln, ordnen und bearbeiten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Brainstorming</dc:title>
  <dc:subject/>
  <dc:creator>BaLiE</dc:creator>
  <cp:keywords/>
  <dc:description/>
  <cp:lastModifiedBy>Felix Bastam</cp:lastModifiedBy>
  <cp:revision>46</cp:revision>
  <dcterms:created xsi:type="dcterms:W3CDTF">2023-11-24T08:40:13Z</dcterms:created>
  <dcterms:modified xsi:type="dcterms:W3CDTF">2024-04-03T08:20:39Z</dcterms:modified>
  <cp:category/>
</cp:coreProperties>
</file>